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3" r:id="rId3"/>
    <p:sldId id="265" r:id="rId4"/>
    <p:sldId id="258" r:id="rId5"/>
    <p:sldId id="262" r:id="rId6"/>
    <p:sldId id="259" r:id="rId7"/>
    <p:sldId id="264" r:id="rId8"/>
    <p:sldId id="260" r:id="rId9"/>
    <p:sldId id="275" r:id="rId10"/>
    <p:sldId id="266" r:id="rId11"/>
    <p:sldId id="274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7753" autoAdjust="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60" y="-104"/>
      </p:cViewPr>
      <p:guideLst>
        <p:guide orient="horz" pos="1635"/>
        <p:guide pos="3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BCA22-B64F-2244-A8AB-63F59DCC4B3F}" type="datetimeFigureOut">
              <a:rPr lang="en-US" smtClean="0"/>
              <a:pPr/>
              <a:t>2/10/10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C264-C0D3-6A49-B271-92B1D067AA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2942-6EBD-8A49-96CD-45EAB8253510}" type="datetimeFigureOut">
              <a:rPr lang="en-US" smtClean="0"/>
              <a:pPr/>
              <a:t>2/10/10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ADF2-47E3-5548-82EA-064F365126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UDK </a:t>
            </a:r>
            <a:r>
              <a:rPr lang="en-GB" dirty="0" err="1" smtClean="0"/>
              <a:t>PeopleXS</a:t>
            </a:r>
            <a:r>
              <a:rPr lang="en-GB" dirty="0" smtClean="0"/>
              <a:t> </a:t>
            </a:r>
            <a:r>
              <a:rPr lang="en-GB" dirty="0" smtClean="0"/>
              <a:t>Workflows</a:t>
            </a:r>
            <a:br>
              <a:rPr lang="en-GB" dirty="0" smtClean="0"/>
            </a:br>
            <a:r>
              <a:rPr lang="da-DK" sz="2222" dirty="0" smtClean="0">
                <a:solidFill>
                  <a:schemeClr val="bg1">
                    <a:lumMod val="50000"/>
                  </a:schemeClr>
                </a:solidFill>
              </a:rPr>
              <a:t>(uden forhandlingsdel)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199" y="1342100"/>
            <a:ext cx="8525473" cy="5121275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Stillingsfaser</a:t>
            </a:r>
          </a:p>
          <a:p>
            <a:pPr lvl="1"/>
            <a:r>
              <a:rPr lang="da-DK" dirty="0" smtClean="0"/>
              <a:t>00..19 Opslag</a:t>
            </a:r>
          </a:p>
          <a:p>
            <a:pPr lvl="2"/>
            <a:r>
              <a:rPr lang="da-DK" dirty="0" smtClean="0"/>
              <a:t>Fremstilling/validering, godkendelse, annoncering</a:t>
            </a:r>
          </a:p>
          <a:p>
            <a:pPr lvl="1"/>
            <a:r>
              <a:rPr lang="da-DK" dirty="0" smtClean="0"/>
              <a:t>20..39 Bedømmelsesudvalg (kun VIP)</a:t>
            </a:r>
          </a:p>
          <a:p>
            <a:pPr lvl="2"/>
            <a:r>
              <a:rPr lang="da-DK" dirty="0" smtClean="0"/>
              <a:t>Nedsættelse, besked til ansøgere, materiale til udvalg </a:t>
            </a:r>
          </a:p>
          <a:p>
            <a:pPr lvl="1"/>
            <a:r>
              <a:rPr lang="da-DK" dirty="0" smtClean="0"/>
              <a:t>40..59 Bedømmelse (kun VIP)</a:t>
            </a:r>
          </a:p>
          <a:p>
            <a:pPr lvl="2"/>
            <a:r>
              <a:rPr lang="da-DK" dirty="0" smtClean="0"/>
              <a:t>Modtagelse, validering og godkendelse, honorar til udvalg, orientering til ansøgere og leder</a:t>
            </a:r>
          </a:p>
          <a:p>
            <a:pPr lvl="1"/>
            <a:r>
              <a:rPr lang="da-DK" dirty="0" smtClean="0"/>
              <a:t>60..79 Udvælgelse</a:t>
            </a:r>
          </a:p>
          <a:p>
            <a:pPr lvl="2"/>
            <a:r>
              <a:rPr lang="da-DK" dirty="0" smtClean="0"/>
              <a:t>Afgørelse, evt. med forudgående ansættelsesudvalg, samtaler eller andet</a:t>
            </a:r>
          </a:p>
          <a:p>
            <a:pPr lvl="1"/>
            <a:r>
              <a:rPr lang="da-DK" dirty="0" smtClean="0"/>
              <a:t>80..99 Afslutning</a:t>
            </a:r>
          </a:p>
          <a:p>
            <a:pPr lvl="2"/>
            <a:r>
              <a:rPr lang="da-DK" dirty="0" smtClean="0"/>
              <a:t> Besked til implicerede (ansøgere og organisation), færdiggørelse </a:t>
            </a:r>
          </a:p>
          <a:p>
            <a:pPr lvl="1"/>
            <a:r>
              <a:rPr lang="da-DK" dirty="0" smtClean="0"/>
              <a:t>S0..S9 Slut</a:t>
            </a:r>
          </a:p>
          <a:p>
            <a:pPr lvl="2"/>
            <a:r>
              <a:rPr lang="da-DK" dirty="0" smtClean="0"/>
              <a:t>Stilling besat, Stilling ikke besat, Stilling ikke opslået</a:t>
            </a:r>
          </a:p>
          <a:p>
            <a:r>
              <a:rPr lang="da-DK" dirty="0" smtClean="0"/>
              <a:t>Stillingsfiltre i </a:t>
            </a:r>
            <a:r>
              <a:rPr lang="da-DK" dirty="0" err="1" smtClean="0"/>
              <a:t>PeopleXS</a:t>
            </a:r>
            <a:endParaRPr lang="da-DK" dirty="0" smtClean="0"/>
          </a:p>
          <a:p>
            <a:pPr lvl="1"/>
            <a:r>
              <a:rPr lang="da-DK" dirty="0" smtClean="0"/>
              <a:t>Ét for hver fase – fælles for alle hovedområder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TAP – Stilling (opslag)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sp>
        <p:nvSpPr>
          <p:cNvPr id="33" name="Process 32"/>
          <p:cNvSpPr/>
          <p:nvPr/>
        </p:nvSpPr>
        <p:spPr>
          <a:xfrm>
            <a:off x="874683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34" name="Process 33"/>
          <p:cNvSpPr/>
          <p:nvPr/>
        </p:nvSpPr>
        <p:spPr>
          <a:xfrm>
            <a:off x="896210" y="2365786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36" name="Straight Arrow Connector 35"/>
          <p:cNvCxnSpPr>
            <a:stCxn id="33" idx="2"/>
            <a:endCxn id="34" idx="0"/>
          </p:cNvCxnSpPr>
          <p:nvPr/>
        </p:nvCxnSpPr>
        <p:spPr>
          <a:xfrm rot="5400000">
            <a:off x="2143809" y="2100495"/>
            <a:ext cx="53058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Process 36"/>
          <p:cNvSpPr/>
          <p:nvPr/>
        </p:nvSpPr>
        <p:spPr>
          <a:xfrm>
            <a:off x="1284275" y="4188601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38" name="Process 37"/>
          <p:cNvSpPr/>
          <p:nvPr/>
        </p:nvSpPr>
        <p:spPr>
          <a:xfrm>
            <a:off x="1028082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40" name="Date Placeholder 17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6/1/10</a:t>
            </a: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1" name="Straight Arrow Connector 40"/>
          <p:cNvCxnSpPr>
            <a:stCxn id="34" idx="2"/>
            <a:endCxn id="53" idx="0"/>
          </p:cNvCxnSpPr>
          <p:nvPr/>
        </p:nvCxnSpPr>
        <p:spPr>
          <a:xfrm rot="16200000" flipH="1">
            <a:off x="2139492" y="3004723"/>
            <a:ext cx="5392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3" idx="2"/>
            <a:endCxn id="37" idx="0"/>
          </p:cNvCxnSpPr>
          <p:nvPr/>
        </p:nvCxnSpPr>
        <p:spPr>
          <a:xfrm rot="5400000">
            <a:off x="2156276" y="3935777"/>
            <a:ext cx="505647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2"/>
            <a:endCxn id="38" idx="0"/>
          </p:cNvCxnSpPr>
          <p:nvPr/>
        </p:nvCxnSpPr>
        <p:spPr>
          <a:xfrm rot="5400000">
            <a:off x="2146671" y="4820361"/>
            <a:ext cx="52485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3"/>
            <a:endCxn id="56" idx="1"/>
          </p:cNvCxnSpPr>
          <p:nvPr/>
        </p:nvCxnSpPr>
        <p:spPr>
          <a:xfrm>
            <a:off x="3921986" y="2550452"/>
            <a:ext cx="5804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56" idx="0"/>
            <a:endCxn id="34" idx="0"/>
          </p:cNvCxnSpPr>
          <p:nvPr/>
        </p:nvCxnSpPr>
        <p:spPr>
          <a:xfrm rot="16200000" flipV="1">
            <a:off x="3963608" y="811276"/>
            <a:ext cx="1588" cy="3109020"/>
          </a:xfrm>
          <a:prstGeom prst="bentConnector3">
            <a:avLst>
              <a:gd name="adj1" fmla="val 1439546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rocess 47"/>
          <p:cNvSpPr/>
          <p:nvPr/>
        </p:nvSpPr>
        <p:spPr>
          <a:xfrm>
            <a:off x="892716" y="5967372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0" name="Elbow Connector 38"/>
          <p:cNvCxnSpPr>
            <a:stCxn id="38" idx="2"/>
            <a:endCxn id="48" idx="0"/>
          </p:cNvCxnSpPr>
          <p:nvPr/>
        </p:nvCxnSpPr>
        <p:spPr>
          <a:xfrm rot="5400000">
            <a:off x="2151473" y="5709746"/>
            <a:ext cx="51525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30"/>
          <p:cNvCxnSpPr>
            <a:stCxn id="56" idx="3"/>
            <a:endCxn id="54" idx="0"/>
          </p:cNvCxnSpPr>
          <p:nvPr/>
        </p:nvCxnSpPr>
        <p:spPr>
          <a:xfrm>
            <a:off x="6533780" y="2550452"/>
            <a:ext cx="945679" cy="1618504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Alternate Process 52"/>
          <p:cNvSpPr/>
          <p:nvPr/>
        </p:nvSpPr>
        <p:spPr>
          <a:xfrm>
            <a:off x="1377139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54" name="Alternate Process 53"/>
          <p:cNvSpPr/>
          <p:nvPr/>
        </p:nvSpPr>
        <p:spPr>
          <a:xfrm>
            <a:off x="6335357" y="4168956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55" name="Straight Arrow Connector 54"/>
          <p:cNvCxnSpPr>
            <a:endCxn id="33" idx="0"/>
          </p:cNvCxnSpPr>
          <p:nvPr/>
        </p:nvCxnSpPr>
        <p:spPr>
          <a:xfrm rot="5400000">
            <a:off x="2321327" y="1378098"/>
            <a:ext cx="175547" cy="2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Process 55"/>
          <p:cNvSpPr/>
          <p:nvPr/>
        </p:nvSpPr>
        <p:spPr>
          <a:xfrm>
            <a:off x="4502455" y="2365786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58" name="Elbow Connector 38"/>
          <p:cNvCxnSpPr>
            <a:stCxn id="37" idx="3"/>
            <a:endCxn id="54" idx="1"/>
          </p:cNvCxnSpPr>
          <p:nvPr/>
        </p:nvCxnSpPr>
        <p:spPr>
          <a:xfrm>
            <a:off x="3533922" y="4373267"/>
            <a:ext cx="2801435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38"/>
          <p:cNvCxnSpPr>
            <a:stCxn id="33" idx="3"/>
            <a:endCxn id="54" idx="0"/>
          </p:cNvCxnSpPr>
          <p:nvPr/>
        </p:nvCxnSpPr>
        <p:spPr>
          <a:xfrm>
            <a:off x="3943514" y="1650539"/>
            <a:ext cx="3535945" cy="251841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6" idx="2"/>
            <a:endCxn id="53" idx="0"/>
          </p:cNvCxnSpPr>
          <p:nvPr/>
        </p:nvCxnSpPr>
        <p:spPr>
          <a:xfrm rot="5400000">
            <a:off x="3694003" y="1450215"/>
            <a:ext cx="539213" cy="3109019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33" idx="1"/>
            <a:endCxn id="53" idx="1"/>
          </p:cNvCxnSpPr>
          <p:nvPr/>
        </p:nvCxnSpPr>
        <p:spPr>
          <a:xfrm rot="10800000" flipH="1" flipV="1">
            <a:off x="874683" y="1650539"/>
            <a:ext cx="502456" cy="1828104"/>
          </a:xfrm>
          <a:prstGeom prst="bentConnector3">
            <a:avLst>
              <a:gd name="adj1" fmla="val -4549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Alternate Process 64"/>
          <p:cNvSpPr/>
          <p:nvPr/>
        </p:nvSpPr>
        <p:spPr>
          <a:xfrm>
            <a:off x="6290263" y="5947727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6" name="Straight Arrow Connector 61"/>
          <p:cNvCxnSpPr>
            <a:stCxn id="38" idx="3"/>
            <a:endCxn id="65" idx="0"/>
          </p:cNvCxnSpPr>
          <p:nvPr/>
        </p:nvCxnSpPr>
        <p:spPr>
          <a:xfrm>
            <a:off x="3790114" y="5267455"/>
            <a:ext cx="3689345" cy="68027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(udvælgelse)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cxnSp>
        <p:nvCxnSpPr>
          <p:cNvPr id="38" name="Straight Arrow Connector 90"/>
          <p:cNvCxnSpPr>
            <a:stCxn id="46" idx="2"/>
            <a:endCxn id="51" idx="1"/>
          </p:cNvCxnSpPr>
          <p:nvPr/>
        </p:nvCxnSpPr>
        <p:spPr>
          <a:xfrm rot="16200000" flipH="1">
            <a:off x="3184160" y="713528"/>
            <a:ext cx="1587137" cy="364854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Process 38"/>
          <p:cNvSpPr/>
          <p:nvPr/>
        </p:nvSpPr>
        <p:spPr>
          <a:xfrm>
            <a:off x="5334587" y="3872948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40" name="Process 39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6275093" y="3694490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275094" y="2968246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rocess 45"/>
          <p:cNvSpPr/>
          <p:nvPr/>
        </p:nvSpPr>
        <p:spPr>
          <a:xfrm>
            <a:off x="637075" y="1374900"/>
            <a:ext cx="303276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leder</a:t>
            </a:r>
            <a:endParaRPr lang="da-DK" dirty="0"/>
          </a:p>
        </p:txBody>
      </p:sp>
      <p:cxnSp>
        <p:nvCxnSpPr>
          <p:cNvPr id="47" name="Straight Arrow Connector 46"/>
          <p:cNvCxnSpPr>
            <a:stCxn id="46" idx="2"/>
            <a:endCxn id="52" idx="0"/>
          </p:cNvCxnSpPr>
          <p:nvPr/>
        </p:nvCxnSpPr>
        <p:spPr>
          <a:xfrm rot="16200000" flipH="1">
            <a:off x="364194" y="3533495"/>
            <a:ext cx="3579381" cy="85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rocess 47"/>
          <p:cNvSpPr/>
          <p:nvPr/>
        </p:nvSpPr>
        <p:spPr>
          <a:xfrm>
            <a:off x="5303234" y="45991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49" name="Straight Arrow Connector 90"/>
          <p:cNvCxnSpPr>
            <a:stCxn id="46" idx="2"/>
            <a:endCxn id="63" idx="1"/>
          </p:cNvCxnSpPr>
          <p:nvPr/>
        </p:nvCxnSpPr>
        <p:spPr>
          <a:xfrm rot="16200000" flipH="1">
            <a:off x="2865887" y="1031802"/>
            <a:ext cx="860892" cy="22857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rocess 49"/>
          <p:cNvSpPr/>
          <p:nvPr/>
        </p:nvSpPr>
        <p:spPr>
          <a:xfrm>
            <a:off x="4342222" y="1694213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51" name="Process 50"/>
          <p:cNvSpPr/>
          <p:nvPr/>
        </p:nvSpPr>
        <p:spPr>
          <a:xfrm>
            <a:off x="5802000" y="31467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52" name="Alternate Process 51"/>
          <p:cNvSpPr/>
          <p:nvPr/>
        </p:nvSpPr>
        <p:spPr>
          <a:xfrm>
            <a:off x="1236249" y="5323613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53" name="Straight Arrow Connector 52"/>
          <p:cNvCxnSpPr>
            <a:stCxn id="52" idx="2"/>
            <a:endCxn id="40" idx="0"/>
          </p:cNvCxnSpPr>
          <p:nvPr/>
        </p:nvCxnSpPr>
        <p:spPr>
          <a:xfrm rot="5400000">
            <a:off x="2026493" y="5859200"/>
            <a:ext cx="254782" cy="854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90"/>
          <p:cNvCxnSpPr>
            <a:stCxn id="39" idx="3"/>
            <a:endCxn id="46" idx="3"/>
          </p:cNvCxnSpPr>
          <p:nvPr/>
        </p:nvCxnSpPr>
        <p:spPr>
          <a:xfrm flipH="1" flipV="1">
            <a:off x="3669839" y="1559566"/>
            <a:ext cx="3902673" cy="2498048"/>
          </a:xfrm>
          <a:prstGeom prst="bentConnector3">
            <a:avLst>
              <a:gd name="adj1" fmla="val -3148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90"/>
          <p:cNvCxnSpPr>
            <a:stCxn id="48" idx="3"/>
            <a:endCxn id="46" idx="3"/>
          </p:cNvCxnSpPr>
          <p:nvPr/>
        </p:nvCxnSpPr>
        <p:spPr>
          <a:xfrm flipH="1" flipV="1">
            <a:off x="3669839" y="1559566"/>
            <a:ext cx="3934025" cy="3224293"/>
          </a:xfrm>
          <a:prstGeom prst="bentConnector3">
            <a:avLst>
              <a:gd name="adj1" fmla="val -3046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65"/>
          <p:cNvCxnSpPr>
            <a:stCxn id="46" idx="2"/>
            <a:endCxn id="48" idx="1"/>
          </p:cNvCxnSpPr>
          <p:nvPr/>
        </p:nvCxnSpPr>
        <p:spPr>
          <a:xfrm rot="16200000" flipH="1">
            <a:off x="2208532" y="1689156"/>
            <a:ext cx="3039627" cy="314977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Alternate Process 56"/>
          <p:cNvSpPr/>
          <p:nvPr/>
        </p:nvSpPr>
        <p:spPr>
          <a:xfrm>
            <a:off x="4938719" y="5323613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58" name="Straight Arrow Connector 90"/>
          <p:cNvCxnSpPr>
            <a:stCxn id="51" idx="3"/>
            <a:endCxn id="46" idx="3"/>
          </p:cNvCxnSpPr>
          <p:nvPr/>
        </p:nvCxnSpPr>
        <p:spPr>
          <a:xfrm flipH="1" flipV="1">
            <a:off x="3669839" y="1559566"/>
            <a:ext cx="3435260" cy="1771803"/>
          </a:xfrm>
          <a:prstGeom prst="bentConnector3">
            <a:avLst>
              <a:gd name="adj1" fmla="val -4944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65"/>
          <p:cNvCxnSpPr>
            <a:stCxn id="46" idx="2"/>
            <a:endCxn id="57" idx="0"/>
          </p:cNvCxnSpPr>
          <p:nvPr/>
        </p:nvCxnSpPr>
        <p:spPr>
          <a:xfrm rot="16200000" flipH="1">
            <a:off x="2513813" y="1383875"/>
            <a:ext cx="3579381" cy="4300093"/>
          </a:xfrm>
          <a:prstGeom prst="bentConnector3">
            <a:avLst>
              <a:gd name="adj1" fmla="val 9358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60"/>
          <p:cNvCxnSpPr>
            <a:stCxn id="57" idx="2"/>
            <a:endCxn id="40" idx="3"/>
          </p:cNvCxnSpPr>
          <p:nvPr/>
        </p:nvCxnSpPr>
        <p:spPr>
          <a:xfrm rot="5400000">
            <a:off x="5007684" y="4725818"/>
            <a:ext cx="439448" cy="2452284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46" idx="0"/>
          </p:cNvCxnSpPr>
          <p:nvPr/>
        </p:nvCxnSpPr>
        <p:spPr>
          <a:xfrm rot="16200000" flipH="1">
            <a:off x="2069891" y="1291334"/>
            <a:ext cx="166338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4439209" y="2420458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64" name="Straight Arrow Connector 90"/>
          <p:cNvCxnSpPr>
            <a:stCxn id="46" idx="2"/>
            <a:endCxn id="50" idx="1"/>
          </p:cNvCxnSpPr>
          <p:nvPr/>
        </p:nvCxnSpPr>
        <p:spPr>
          <a:xfrm rot="16200000" flipH="1">
            <a:off x="3180516" y="717172"/>
            <a:ext cx="134647" cy="218876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90"/>
          <p:cNvCxnSpPr>
            <a:stCxn id="50" idx="3"/>
            <a:endCxn id="46" idx="3"/>
          </p:cNvCxnSpPr>
          <p:nvPr/>
        </p:nvCxnSpPr>
        <p:spPr>
          <a:xfrm flipH="1" flipV="1">
            <a:off x="3669839" y="1559566"/>
            <a:ext cx="4895038" cy="319313"/>
          </a:xfrm>
          <a:prstGeom prst="bentConnector3">
            <a:avLst>
              <a:gd name="adj1" fmla="val -467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225770" y="243341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8331120" y="170622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69" name="Rectangle 68"/>
          <p:cNvSpPr/>
          <p:nvPr/>
        </p:nvSpPr>
        <p:spPr>
          <a:xfrm flipH="1">
            <a:off x="5080527" y="324152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70" name="Straight Arrow Connector 90"/>
          <p:cNvCxnSpPr>
            <a:stCxn id="63" idx="2"/>
            <a:endCxn id="39" idx="1"/>
          </p:cNvCxnSpPr>
          <p:nvPr/>
        </p:nvCxnSpPr>
        <p:spPr>
          <a:xfrm rot="5400000">
            <a:off x="5260156" y="2864221"/>
            <a:ext cx="1267824" cy="1118962"/>
          </a:xfrm>
          <a:prstGeom prst="bentConnector4">
            <a:avLst>
              <a:gd name="adj1" fmla="val 11165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sp>
        <p:nvSpPr>
          <p:cNvPr id="17" name="Process 16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19" name="Process 18"/>
          <p:cNvSpPr/>
          <p:nvPr/>
        </p:nvSpPr>
        <p:spPr>
          <a:xfrm>
            <a:off x="1006893" y="3689841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21" name="Alternate Process 20"/>
          <p:cNvSpPr/>
          <p:nvPr/>
        </p:nvSpPr>
        <p:spPr>
          <a:xfrm>
            <a:off x="6020837" y="5749482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24" name="Alternate Process 23"/>
          <p:cNvSpPr/>
          <p:nvPr/>
        </p:nvSpPr>
        <p:spPr>
          <a:xfrm>
            <a:off x="5834379" y="3670196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sp>
        <p:nvSpPr>
          <p:cNvPr id="26" name="Process 25"/>
          <p:cNvSpPr/>
          <p:nvPr/>
        </p:nvSpPr>
        <p:spPr>
          <a:xfrm>
            <a:off x="973264" y="5769127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7" name="Straight Arrow Connector 26"/>
          <p:cNvCxnSpPr>
            <a:stCxn id="26" idx="3"/>
            <a:endCxn id="21" idx="1"/>
          </p:cNvCxnSpPr>
          <p:nvPr/>
        </p:nvCxnSpPr>
        <p:spPr>
          <a:xfrm>
            <a:off x="4495679" y="5953793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3"/>
            <a:endCxn id="24" idx="1"/>
          </p:cNvCxnSpPr>
          <p:nvPr/>
        </p:nvCxnSpPr>
        <p:spPr>
          <a:xfrm>
            <a:off x="4462049" y="3874507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26" idx="0"/>
          </p:cNvCxnSpPr>
          <p:nvPr/>
        </p:nvCxnSpPr>
        <p:spPr>
          <a:xfrm rot="16200000" flipH="1">
            <a:off x="1879494" y="4914149"/>
            <a:ext cx="17099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2"/>
            <a:endCxn id="19" idx="0"/>
          </p:cNvCxnSpPr>
          <p:nvPr/>
        </p:nvCxnSpPr>
        <p:spPr>
          <a:xfrm rot="5400000">
            <a:off x="1761668" y="2717036"/>
            <a:ext cx="19456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0"/>
          </p:cNvCxnSpPr>
          <p:nvPr/>
        </p:nvCxnSpPr>
        <p:spPr>
          <a:xfrm rot="16200000" flipH="1">
            <a:off x="2650905" y="1291333"/>
            <a:ext cx="167132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1"/>
            <a:endCxn id="26" idx="1"/>
          </p:cNvCxnSpPr>
          <p:nvPr/>
        </p:nvCxnSpPr>
        <p:spPr>
          <a:xfrm rot="10800000" flipH="1" flipV="1">
            <a:off x="830822" y="1559565"/>
            <a:ext cx="142441" cy="4394227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sp>
        <p:nvSpPr>
          <p:cNvPr id="28" name="Process 27"/>
          <p:cNvSpPr/>
          <p:nvPr/>
        </p:nvSpPr>
        <p:spPr>
          <a:xfrm>
            <a:off x="861222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8" idx="2"/>
            <a:endCxn id="58" idx="0"/>
          </p:cNvCxnSpPr>
          <p:nvPr/>
        </p:nvCxnSpPr>
        <p:spPr>
          <a:xfrm rot="5400000">
            <a:off x="1457500" y="2477981"/>
            <a:ext cx="145361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rocess 30"/>
          <p:cNvSpPr/>
          <p:nvPr/>
        </p:nvSpPr>
        <p:spPr>
          <a:xfrm>
            <a:off x="1572993" y="5023099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cxnSp>
        <p:nvCxnSpPr>
          <p:cNvPr id="34" name="Straight Arrow Connector 33"/>
          <p:cNvCxnSpPr>
            <a:stCxn id="28" idx="3"/>
            <a:endCxn id="53" idx="1"/>
          </p:cNvCxnSpPr>
          <p:nvPr/>
        </p:nvCxnSpPr>
        <p:spPr>
          <a:xfrm>
            <a:off x="3507387" y="1566510"/>
            <a:ext cx="298442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2"/>
            <a:endCxn id="45" idx="0"/>
          </p:cNvCxnSpPr>
          <p:nvPr/>
        </p:nvCxnSpPr>
        <p:spPr>
          <a:xfrm rot="5400000">
            <a:off x="1917444" y="5659292"/>
            <a:ext cx="53372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7"/>
          <p:cNvCxnSpPr>
            <a:stCxn id="58" idx="1"/>
            <a:endCxn id="45" idx="1"/>
          </p:cNvCxnSpPr>
          <p:nvPr/>
        </p:nvCxnSpPr>
        <p:spPr>
          <a:xfrm rot="10800000" flipV="1">
            <a:off x="420880" y="3389451"/>
            <a:ext cx="669823" cy="2721367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Alternate Process 38"/>
          <p:cNvSpPr/>
          <p:nvPr/>
        </p:nvSpPr>
        <p:spPr>
          <a:xfrm>
            <a:off x="6491816" y="5003454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0" name="Alternate Process 39"/>
          <p:cNvSpPr/>
          <p:nvPr/>
        </p:nvSpPr>
        <p:spPr>
          <a:xfrm>
            <a:off x="6491816" y="2409748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41" name="Straight Arrow Connector 40"/>
          <p:cNvCxnSpPr>
            <a:stCxn id="58" idx="3"/>
            <a:endCxn id="52" idx="1"/>
          </p:cNvCxnSpPr>
          <p:nvPr/>
        </p:nvCxnSpPr>
        <p:spPr>
          <a:xfrm>
            <a:off x="3277907" y="3389452"/>
            <a:ext cx="32139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1" idx="3"/>
            <a:endCxn id="39" idx="1"/>
          </p:cNvCxnSpPr>
          <p:nvPr/>
        </p:nvCxnSpPr>
        <p:spPr>
          <a:xfrm>
            <a:off x="2795616" y="5207765"/>
            <a:ext cx="369620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lternate Process 42"/>
          <p:cNvSpPr/>
          <p:nvPr/>
        </p:nvSpPr>
        <p:spPr>
          <a:xfrm>
            <a:off x="6491816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45" name="Process 44"/>
          <p:cNvSpPr/>
          <p:nvPr/>
        </p:nvSpPr>
        <p:spPr>
          <a:xfrm>
            <a:off x="420879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50" name="Straight Arrow Connector 49"/>
          <p:cNvCxnSpPr>
            <a:stCxn id="45" idx="3"/>
            <a:endCxn id="43" idx="1"/>
          </p:cNvCxnSpPr>
          <p:nvPr/>
        </p:nvCxnSpPr>
        <p:spPr>
          <a:xfrm>
            <a:off x="3947730" y="6110819"/>
            <a:ext cx="254408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8" idx="0"/>
          </p:cNvCxnSpPr>
          <p:nvPr/>
        </p:nvCxnSpPr>
        <p:spPr>
          <a:xfrm rot="5400000">
            <a:off x="2084767" y="1282301"/>
            <a:ext cx="199082" cy="5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Alternate Process 51"/>
          <p:cNvSpPr/>
          <p:nvPr/>
        </p:nvSpPr>
        <p:spPr>
          <a:xfrm>
            <a:off x="6491816" y="3185141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53" name="Alternate Process 52"/>
          <p:cNvSpPr/>
          <p:nvPr/>
        </p:nvSpPr>
        <p:spPr>
          <a:xfrm>
            <a:off x="6491816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54" name="Straight Arrow Connector 53"/>
          <p:cNvCxnSpPr>
            <a:endCxn id="40" idx="1"/>
          </p:cNvCxnSpPr>
          <p:nvPr/>
        </p:nvCxnSpPr>
        <p:spPr>
          <a:xfrm>
            <a:off x="5770723" y="2614060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47"/>
          <p:cNvCxnSpPr>
            <a:endCxn id="40" idx="1"/>
          </p:cNvCxnSpPr>
          <p:nvPr/>
        </p:nvCxnSpPr>
        <p:spPr>
          <a:xfrm>
            <a:off x="5770727" y="2430586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47"/>
          <p:cNvCxnSpPr>
            <a:endCxn id="40" idx="1"/>
          </p:cNvCxnSpPr>
          <p:nvPr/>
        </p:nvCxnSpPr>
        <p:spPr>
          <a:xfrm flipV="1">
            <a:off x="5771941" y="2614060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rocess 57"/>
          <p:cNvSpPr/>
          <p:nvPr/>
        </p:nvSpPr>
        <p:spPr>
          <a:xfrm>
            <a:off x="1090702" y="3204786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58" idx="2"/>
            <a:endCxn id="63" idx="0"/>
          </p:cNvCxnSpPr>
          <p:nvPr/>
        </p:nvCxnSpPr>
        <p:spPr>
          <a:xfrm rot="5400000">
            <a:off x="1921713" y="3836710"/>
            <a:ext cx="52518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Process 59"/>
          <p:cNvSpPr/>
          <p:nvPr/>
        </p:nvSpPr>
        <p:spPr>
          <a:xfrm>
            <a:off x="2514252" y="2282493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61" name="Straight Arrow Connector 47"/>
          <p:cNvCxnSpPr>
            <a:stCxn id="28" idx="3"/>
            <a:endCxn id="60" idx="0"/>
          </p:cNvCxnSpPr>
          <p:nvPr/>
        </p:nvCxnSpPr>
        <p:spPr>
          <a:xfrm>
            <a:off x="3507387" y="1566510"/>
            <a:ext cx="408056" cy="71598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47"/>
          <p:cNvCxnSpPr>
            <a:stCxn id="60" idx="1"/>
            <a:endCxn id="58" idx="0"/>
          </p:cNvCxnSpPr>
          <p:nvPr/>
        </p:nvCxnSpPr>
        <p:spPr>
          <a:xfrm rot="10800000" flipV="1">
            <a:off x="2184306" y="2467158"/>
            <a:ext cx="329947" cy="73762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992080" y="4099303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4" name="Straight Arrow Connector 63"/>
          <p:cNvCxnSpPr>
            <a:stCxn id="63" idx="2"/>
            <a:endCxn id="31" idx="0"/>
          </p:cNvCxnSpPr>
          <p:nvPr/>
        </p:nvCxnSpPr>
        <p:spPr>
          <a:xfrm rot="5400000">
            <a:off x="1907073" y="4745867"/>
            <a:ext cx="554464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Generelt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23" y="1113403"/>
            <a:ext cx="8885877" cy="5608072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4 </a:t>
            </a:r>
            <a:r>
              <a:rPr lang="en-GB" dirty="0" smtClean="0"/>
              <a:t>Workflows</a:t>
            </a:r>
          </a:p>
          <a:p>
            <a:pPr lvl="1"/>
            <a:r>
              <a:rPr lang="da-DK" dirty="0" smtClean="0"/>
              <a:t>VIP: Stilling og Ansøgning</a:t>
            </a:r>
          </a:p>
          <a:p>
            <a:pPr lvl="1"/>
            <a:r>
              <a:rPr lang="da-DK" dirty="0" smtClean="0"/>
              <a:t>TAP: Stilling og Ansøgning</a:t>
            </a:r>
          </a:p>
          <a:p>
            <a:r>
              <a:rPr lang="da-DK" dirty="0" smtClean="0"/>
              <a:t>Punkter i</a:t>
            </a:r>
            <a:r>
              <a:rPr lang="en-GB" dirty="0" smtClean="0"/>
              <a:t> workflow-</a:t>
            </a:r>
            <a:r>
              <a:rPr lang="da-DK" dirty="0" smtClean="0"/>
              <a:t>graferne</a:t>
            </a:r>
          </a:p>
          <a:p>
            <a:pPr lvl="1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</a:t>
            </a:r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r>
              <a:rPr lang="da-DK" dirty="0" smtClean="0"/>
              <a:t>  : start       : fra anden side           : automatisk videre    : forfald i antal dage</a:t>
            </a:r>
          </a:p>
          <a:p>
            <a:r>
              <a:rPr lang="da-DK" dirty="0" smtClean="0"/>
              <a:t>Ikke vist i grafer - tilgængelig over alt</a:t>
            </a:r>
          </a:p>
          <a:p>
            <a:pPr lvl="1"/>
            <a:r>
              <a:rPr lang="da-DK" dirty="0" smtClean="0"/>
              <a:t>Skift af </a:t>
            </a:r>
            <a:r>
              <a:rPr lang="en-GB" dirty="0" smtClean="0"/>
              <a:t>Workflow</a:t>
            </a:r>
          </a:p>
          <a:p>
            <a:pPr lvl="1"/>
            <a:r>
              <a:rPr lang="da-DK" dirty="0" smtClean="0"/>
              <a:t>Afvigelse fra defineret </a:t>
            </a:r>
            <a:r>
              <a:rPr lang="en-GB" dirty="0" smtClean="0"/>
              <a:t>workflow</a:t>
            </a:r>
          </a:p>
          <a:p>
            <a:pPr lvl="2"/>
            <a:r>
              <a:rPr lang="da-DK" dirty="0" smtClean="0"/>
              <a:t>Kan nå alt</a:t>
            </a:r>
          </a:p>
          <a:p>
            <a:r>
              <a:rPr lang="da-DK" dirty="0" smtClean="0"/>
              <a:t>Designkriterier</a:t>
            </a:r>
          </a:p>
          <a:p>
            <a:pPr lvl="1"/>
            <a:r>
              <a:rPr lang="da-DK" dirty="0" smtClean="0"/>
              <a:t>Det enkelte punkt starter med nummer inden for det tilhørende faseinterval</a:t>
            </a:r>
          </a:p>
          <a:p>
            <a:pPr lvl="1"/>
            <a:r>
              <a:rPr lang="da-DK" dirty="0" smtClean="0"/>
              <a:t>Punktets navn angiver en status og er primært rettet mod lederportalbrugere</a:t>
            </a:r>
          </a:p>
          <a:p>
            <a:pPr lvl="1"/>
            <a:r>
              <a:rPr lang="da-DK" dirty="0" smtClean="0"/>
              <a:t>Første mulige næste punkt i </a:t>
            </a:r>
            <a:r>
              <a:rPr lang="da-DK" dirty="0" err="1" smtClean="0"/>
              <a:t>PeopleXS</a:t>
            </a:r>
            <a:r>
              <a:rPr lang="da-DK" dirty="0" smtClean="0"/>
              <a:t>: normale/naturlige næste punkt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640585" y="3738881"/>
            <a:ext cx="505352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767084" y="3752335"/>
            <a:ext cx="149352" cy="166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40163" y="3740469"/>
            <a:ext cx="249858" cy="158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Alternate Process 14"/>
          <p:cNvSpPr/>
          <p:nvPr/>
        </p:nvSpPr>
        <p:spPr>
          <a:xfrm>
            <a:off x="5361921" y="4228420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Sw</a:t>
            </a:r>
            <a:r>
              <a:rPr lang="en-US" dirty="0" smtClean="0"/>
              <a:t> Workflow </a:t>
            </a:r>
            <a:r>
              <a:rPr lang="da-DK" dirty="0" smtClean="0"/>
              <a:t>skiftet</a:t>
            </a:r>
          </a:p>
        </p:txBody>
      </p:sp>
      <p:sp>
        <p:nvSpPr>
          <p:cNvPr id="19" name="Alternate Process 18"/>
          <p:cNvSpPr/>
          <p:nvPr/>
        </p:nvSpPr>
        <p:spPr>
          <a:xfrm>
            <a:off x="5361921" y="4802857"/>
            <a:ext cx="2349585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Wa</a:t>
            </a:r>
            <a:r>
              <a:rPr lang="en-US" dirty="0" smtClean="0"/>
              <a:t> Workflow </a:t>
            </a:r>
            <a:r>
              <a:rPr lang="da-DK" dirty="0" smtClean="0"/>
              <a:t>afvigelse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5361921" y="2494735"/>
            <a:ext cx="1482535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På anden side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Process 23"/>
          <p:cNvSpPr/>
          <p:nvPr/>
        </p:nvSpPr>
        <p:spPr>
          <a:xfrm>
            <a:off x="802826" y="2494735"/>
            <a:ext cx="405629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Proces der kan tage mere eller mindre tid</a:t>
            </a:r>
            <a:endParaRPr lang="da-DK" dirty="0"/>
          </a:p>
        </p:txBody>
      </p:sp>
      <p:sp>
        <p:nvSpPr>
          <p:cNvPr id="25" name="Alternate Process 24"/>
          <p:cNvSpPr/>
          <p:nvPr/>
        </p:nvSpPr>
        <p:spPr>
          <a:xfrm>
            <a:off x="5361921" y="3007360"/>
            <a:ext cx="145508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Slutstatus</a:t>
            </a:r>
          </a:p>
        </p:txBody>
      </p:sp>
      <p:sp>
        <p:nvSpPr>
          <p:cNvPr id="26" name="Alternate Process 25"/>
          <p:cNvSpPr/>
          <p:nvPr/>
        </p:nvSpPr>
        <p:spPr>
          <a:xfrm>
            <a:off x="802826" y="3007360"/>
            <a:ext cx="152158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Øjebliksstatus</a:t>
            </a:r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6157540" y="3529913"/>
            <a:ext cx="2626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aseline="-25000" dirty="0" smtClean="0"/>
              <a:t>7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62342" y="3765379"/>
            <a:ext cx="2812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dirty="0" smtClean="0"/>
              <a:t>(ved afvigelse fra standard forfald: 5 dage)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16200000" flipH="1">
            <a:off x="1620842" y="3006881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2590800" y="6000932"/>
            <a:ext cx="421138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20 Bedømmelsesudvalg under nedsættelse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1872807" y="5467604"/>
            <a:ext cx="733477" cy="70251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33" idx="0"/>
          </p:cNvCxnSpPr>
          <p:nvPr/>
        </p:nvCxnSpPr>
        <p:spPr>
          <a:xfrm rot="16200000" flipH="1">
            <a:off x="4422771" y="3003818"/>
            <a:ext cx="548282" cy="225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lternate Process 32"/>
          <p:cNvSpPr/>
          <p:nvPr/>
        </p:nvSpPr>
        <p:spPr>
          <a:xfrm>
            <a:off x="3180527" y="3279085"/>
            <a:ext cx="3035022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06 Kald/adjungering godkendt</a:t>
            </a:r>
            <a:endParaRPr lang="da-DK" dirty="0"/>
          </a:p>
        </p:txBody>
      </p:sp>
      <p:sp>
        <p:nvSpPr>
          <p:cNvPr id="43" name="Rectangle 42"/>
          <p:cNvSpPr/>
          <p:nvPr/>
        </p:nvSpPr>
        <p:spPr>
          <a:xfrm flipH="1">
            <a:off x="4675179" y="3935900"/>
            <a:ext cx="45719" cy="1635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6" name="Straight Arrow Connector 35"/>
          <p:cNvCxnSpPr>
            <a:stCxn id="33" idx="2"/>
            <a:endCxn id="19" idx="0"/>
          </p:cNvCxnSpPr>
          <p:nvPr/>
        </p:nvCxnSpPr>
        <p:spPr>
          <a:xfrm rot="5400000">
            <a:off x="3540653" y="4843547"/>
            <a:ext cx="2313224" cy="1546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453599" y="1464340"/>
            <a:ext cx="42893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20 Bedømmelsesudvalg under nedsættelse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sp>
        <p:nvSpPr>
          <p:cNvPr id="6" name="Process 5"/>
          <p:cNvSpPr/>
          <p:nvPr/>
        </p:nvSpPr>
        <p:spPr>
          <a:xfrm>
            <a:off x="476367" y="2361720"/>
            <a:ext cx="424384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22 Bedømmelsesudvalg under godkendelse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16200000" flipH="1">
            <a:off x="2334265" y="2097695"/>
            <a:ext cx="52804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522240" y="4195771"/>
            <a:ext cx="4152098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28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tilsendes ansøgere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(bedømmelsesudvalg)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845245" y="5093151"/>
            <a:ext cx="3506088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30 Materiale tilsendes bedøm.udv.</a:t>
            </a:r>
            <a:r>
              <a:rPr lang="da-DK" baseline="-25000" dirty="0" smtClean="0"/>
              <a:t>1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14" idx="2"/>
            <a:endCxn id="45" idx="0"/>
          </p:cNvCxnSpPr>
          <p:nvPr/>
        </p:nvCxnSpPr>
        <p:spPr>
          <a:xfrm rot="5400000">
            <a:off x="2334264" y="5726508"/>
            <a:ext cx="52805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0" idx="0"/>
            <a:endCxn id="6" idx="0"/>
          </p:cNvCxnSpPr>
          <p:nvPr/>
        </p:nvCxnSpPr>
        <p:spPr>
          <a:xfrm rot="16200000" flipV="1">
            <a:off x="4730599" y="229411"/>
            <a:ext cx="1588" cy="4264617"/>
          </a:xfrm>
          <a:prstGeom prst="bentConnector3">
            <a:avLst>
              <a:gd name="adj1" fmla="val 1439546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" idx="2"/>
            <a:endCxn id="44" idx="0"/>
          </p:cNvCxnSpPr>
          <p:nvPr/>
        </p:nvCxnSpPr>
        <p:spPr>
          <a:xfrm rot="5400000">
            <a:off x="2334266" y="2995076"/>
            <a:ext cx="528048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" idx="0"/>
          </p:cNvCxnSpPr>
          <p:nvPr/>
        </p:nvCxnSpPr>
        <p:spPr>
          <a:xfrm rot="16200000" flipH="1">
            <a:off x="2514964" y="1381015"/>
            <a:ext cx="165856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rocess 44"/>
          <p:cNvSpPr/>
          <p:nvPr/>
        </p:nvSpPr>
        <p:spPr>
          <a:xfrm>
            <a:off x="831914" y="5990533"/>
            <a:ext cx="3532750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40 Afventer bedømmelse fra udvalg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9" name="Straight Arrow Connector 48"/>
          <p:cNvCxnSpPr>
            <a:stCxn id="17" idx="2"/>
            <a:endCxn id="14" idx="0"/>
          </p:cNvCxnSpPr>
          <p:nvPr/>
        </p:nvCxnSpPr>
        <p:spPr>
          <a:xfrm rot="5400000">
            <a:off x="2334265" y="4829127"/>
            <a:ext cx="528048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20211" y="2546386"/>
            <a:ext cx="4653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 29"/>
          <p:cNvSpPr/>
          <p:nvPr/>
        </p:nvSpPr>
        <p:spPr>
          <a:xfrm>
            <a:off x="5185580" y="2361720"/>
            <a:ext cx="335465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26 Bedømmelsesudvalg revideres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912454" y="3259100"/>
            <a:ext cx="337167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24 Bedømmelsesudvalg godkendt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44" idx="2"/>
            <a:endCxn id="17" idx="0"/>
          </p:cNvCxnSpPr>
          <p:nvPr/>
        </p:nvCxnSpPr>
        <p:spPr>
          <a:xfrm rot="5400000">
            <a:off x="2334266" y="3931747"/>
            <a:ext cx="528048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0" idx="2"/>
            <a:endCxn id="44" idx="3"/>
          </p:cNvCxnSpPr>
          <p:nvPr/>
        </p:nvCxnSpPr>
        <p:spPr>
          <a:xfrm rot="5400000">
            <a:off x="5207336" y="1807841"/>
            <a:ext cx="732360" cy="257878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44" idx="1"/>
          </p:cNvCxnSpPr>
          <p:nvPr/>
        </p:nvCxnSpPr>
        <p:spPr>
          <a:xfrm rot="10800000" flipH="1" flipV="1">
            <a:off x="453598" y="1649006"/>
            <a:ext cx="458855" cy="1814406"/>
          </a:xfrm>
          <a:prstGeom prst="bentConnector3">
            <a:avLst>
              <a:gd name="adj1" fmla="val -4982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cess 15"/>
          <p:cNvSpPr/>
          <p:nvPr/>
        </p:nvSpPr>
        <p:spPr>
          <a:xfrm>
            <a:off x="1158941" y="2218449"/>
            <a:ext cx="291036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42 Validering af bedømmelse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26" name="Straight Arrow Connector 25"/>
          <p:cNvCxnSpPr>
            <a:stCxn id="19" idx="2"/>
            <a:endCxn id="16" idx="0"/>
          </p:cNvCxnSpPr>
          <p:nvPr/>
        </p:nvCxnSpPr>
        <p:spPr>
          <a:xfrm rot="5400000">
            <a:off x="2422092" y="2026419"/>
            <a:ext cx="38406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769750" y="1465057"/>
            <a:ext cx="368874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40 Afventer bedømmelse fra udvalg</a:t>
            </a:r>
            <a:r>
              <a:rPr lang="da-DK" baseline="-25000" dirty="0" smtClean="0"/>
              <a:t>28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45154" y="2971841"/>
            <a:ext cx="353793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44 Bedømmelse under godkendelse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828416" y="5232017"/>
            <a:ext cx="357141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Bedømmelse tilsendes ansøgere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45" name="Straight Arrow Connector 44"/>
          <p:cNvCxnSpPr>
            <a:stCxn id="20" idx="2"/>
            <a:endCxn id="47" idx="0"/>
          </p:cNvCxnSpPr>
          <p:nvPr/>
        </p:nvCxnSpPr>
        <p:spPr>
          <a:xfrm rot="5400000">
            <a:off x="2422092" y="3533203"/>
            <a:ext cx="38406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6" idx="2"/>
            <a:endCxn id="20" idx="0"/>
          </p:cNvCxnSpPr>
          <p:nvPr/>
        </p:nvCxnSpPr>
        <p:spPr>
          <a:xfrm rot="16200000" flipH="1">
            <a:off x="2422091" y="2779810"/>
            <a:ext cx="38406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 28"/>
          <p:cNvSpPr/>
          <p:nvPr/>
        </p:nvSpPr>
        <p:spPr>
          <a:xfrm>
            <a:off x="5562738" y="2972634"/>
            <a:ext cx="26212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48 Bedømmelse revideres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0" idx="3"/>
            <a:endCxn id="29" idx="1"/>
          </p:cNvCxnSpPr>
          <p:nvPr/>
        </p:nvCxnSpPr>
        <p:spPr>
          <a:xfrm>
            <a:off x="4383089" y="3156507"/>
            <a:ext cx="1179649" cy="793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9" idx="0"/>
            <a:endCxn id="19" idx="3"/>
          </p:cNvCxnSpPr>
          <p:nvPr/>
        </p:nvCxnSpPr>
        <p:spPr>
          <a:xfrm rot="16200000" flipV="1">
            <a:off x="5004468" y="1103749"/>
            <a:ext cx="1322911" cy="241486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2"/>
          <p:cNvCxnSpPr>
            <a:stCxn id="29" idx="2"/>
            <a:endCxn id="47" idx="3"/>
          </p:cNvCxnSpPr>
          <p:nvPr/>
        </p:nvCxnSpPr>
        <p:spPr>
          <a:xfrm rot="5400000">
            <a:off x="5114831" y="2171022"/>
            <a:ext cx="587579" cy="292946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2"/>
          <p:cNvCxnSpPr>
            <a:stCxn id="29" idx="0"/>
            <a:endCxn id="20" idx="0"/>
          </p:cNvCxnSpPr>
          <p:nvPr/>
        </p:nvCxnSpPr>
        <p:spPr>
          <a:xfrm rot="16200000" flipV="1">
            <a:off x="4743342" y="842622"/>
            <a:ext cx="793" cy="4259231"/>
          </a:xfrm>
          <a:prstGeom prst="bentConnector3">
            <a:avLst>
              <a:gd name="adj1" fmla="val 2892723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Alternate Process 46"/>
          <p:cNvSpPr/>
          <p:nvPr/>
        </p:nvSpPr>
        <p:spPr>
          <a:xfrm>
            <a:off x="1284357" y="3725233"/>
            <a:ext cx="265952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46 Bedømmelse godkendt</a:t>
            </a:r>
            <a:endParaRPr lang="da-DK" dirty="0"/>
          </a:p>
        </p:txBody>
      </p:sp>
      <p:sp>
        <p:nvSpPr>
          <p:cNvPr id="53" name="Process 52"/>
          <p:cNvSpPr/>
          <p:nvPr/>
        </p:nvSpPr>
        <p:spPr>
          <a:xfrm>
            <a:off x="615336" y="5985408"/>
            <a:ext cx="399757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54 Bedømmelse tilsendes hovedkontakt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39" name="Straight Arrow Connector 38"/>
          <p:cNvCxnSpPr>
            <a:stCxn id="47" idx="2"/>
            <a:endCxn id="24" idx="0"/>
          </p:cNvCxnSpPr>
          <p:nvPr/>
        </p:nvCxnSpPr>
        <p:spPr>
          <a:xfrm rot="5400000">
            <a:off x="2441738" y="4306240"/>
            <a:ext cx="344769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3" idx="2"/>
            <a:endCxn id="53" idx="0"/>
          </p:cNvCxnSpPr>
          <p:nvPr/>
        </p:nvCxnSpPr>
        <p:spPr>
          <a:xfrm rot="16200000" flipH="1">
            <a:off x="2422092" y="5793377"/>
            <a:ext cx="38405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rocess 23"/>
          <p:cNvSpPr/>
          <p:nvPr/>
        </p:nvSpPr>
        <p:spPr>
          <a:xfrm>
            <a:off x="787333" y="4478625"/>
            <a:ext cx="365357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50 Honorarinfo tilsendes </a:t>
            </a:r>
            <a:r>
              <a:rPr lang="da-DK" dirty="0" err="1" smtClean="0"/>
              <a:t>bedøm.udv</a:t>
            </a:r>
            <a:r>
              <a:rPr lang="da-DK" dirty="0" smtClean="0"/>
              <a:t>.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24" idx="2"/>
            <a:endCxn id="23" idx="0"/>
          </p:cNvCxnSpPr>
          <p:nvPr/>
        </p:nvCxnSpPr>
        <p:spPr>
          <a:xfrm rot="5400000">
            <a:off x="2422092" y="5039987"/>
            <a:ext cx="38406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19" idx="0"/>
          </p:cNvCxnSpPr>
          <p:nvPr/>
        </p:nvCxnSpPr>
        <p:spPr>
          <a:xfrm rot="16200000" flipH="1">
            <a:off x="2530836" y="1381771"/>
            <a:ext cx="166570" cy="1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rocess 24"/>
          <p:cNvSpPr/>
          <p:nvPr/>
        </p:nvSpPr>
        <p:spPr>
          <a:xfrm>
            <a:off x="5356970" y="5985407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</a:p>
        </p:txBody>
      </p:sp>
      <p:cxnSp>
        <p:nvCxnSpPr>
          <p:cNvPr id="27" name="Straight Arrow Connector 26"/>
          <p:cNvCxnSpPr>
            <a:stCxn id="53" idx="3"/>
            <a:endCxn id="25" idx="1"/>
          </p:cNvCxnSpPr>
          <p:nvPr/>
        </p:nvCxnSpPr>
        <p:spPr>
          <a:xfrm flipV="1">
            <a:off x="4612907" y="6170073"/>
            <a:ext cx="74406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2"/>
          <p:cNvCxnSpPr>
            <a:stCxn id="16" idx="3"/>
            <a:endCxn id="19" idx="3"/>
          </p:cNvCxnSpPr>
          <p:nvPr/>
        </p:nvCxnSpPr>
        <p:spPr>
          <a:xfrm flipV="1">
            <a:off x="4069301" y="1649723"/>
            <a:ext cx="389192" cy="753392"/>
          </a:xfrm>
          <a:prstGeom prst="bentConnector3">
            <a:avLst>
              <a:gd name="adj1" fmla="val 15873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32"/>
          <p:cNvCxnSpPr>
            <a:stCxn id="23" idx="3"/>
            <a:endCxn id="25" idx="0"/>
          </p:cNvCxnSpPr>
          <p:nvPr/>
        </p:nvCxnSpPr>
        <p:spPr>
          <a:xfrm>
            <a:off x="4399826" y="5416683"/>
            <a:ext cx="2473526" cy="568724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Arrow Connector 90"/>
          <p:cNvCxnSpPr>
            <a:stCxn id="34" idx="2"/>
            <a:endCxn id="97" idx="1"/>
          </p:cNvCxnSpPr>
          <p:nvPr/>
        </p:nvCxnSpPr>
        <p:spPr>
          <a:xfrm rot="16200000" flipH="1">
            <a:off x="3184160" y="713528"/>
            <a:ext cx="1587137" cy="364854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rocess 4"/>
          <p:cNvSpPr/>
          <p:nvPr/>
        </p:nvSpPr>
        <p:spPr>
          <a:xfrm>
            <a:off x="5334587" y="3872948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(udvælgelse)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25" name="Straight Arrow Connector 24"/>
          <p:cNvCxnSpPr>
            <a:stCxn id="97" idx="2"/>
            <a:endCxn id="5" idx="0"/>
          </p:cNvCxnSpPr>
          <p:nvPr/>
        </p:nvCxnSpPr>
        <p:spPr>
          <a:xfrm rot="5400000">
            <a:off x="6275094" y="3694491"/>
            <a:ext cx="35691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2"/>
            <a:endCxn id="97" idx="0"/>
          </p:cNvCxnSpPr>
          <p:nvPr/>
        </p:nvCxnSpPr>
        <p:spPr>
          <a:xfrm rot="16200000" flipH="1">
            <a:off x="6275093" y="2968245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Process 33"/>
          <p:cNvSpPr/>
          <p:nvPr/>
        </p:nvSpPr>
        <p:spPr>
          <a:xfrm>
            <a:off x="637075" y="1374900"/>
            <a:ext cx="303276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leder</a:t>
            </a:r>
            <a:endParaRPr lang="da-DK" dirty="0"/>
          </a:p>
        </p:txBody>
      </p:sp>
      <p:cxnSp>
        <p:nvCxnSpPr>
          <p:cNvPr id="36" name="Straight Arrow Connector 35"/>
          <p:cNvCxnSpPr>
            <a:endCxn id="120" idx="0"/>
          </p:cNvCxnSpPr>
          <p:nvPr/>
        </p:nvCxnSpPr>
        <p:spPr>
          <a:xfrm rot="5400000">
            <a:off x="365106" y="3532585"/>
            <a:ext cx="3577554" cy="84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Process 61"/>
          <p:cNvSpPr/>
          <p:nvPr/>
        </p:nvSpPr>
        <p:spPr>
          <a:xfrm>
            <a:off x="5303234" y="45991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91" name="Straight Arrow Connector 90"/>
          <p:cNvCxnSpPr>
            <a:stCxn id="34" idx="2"/>
            <a:endCxn id="28" idx="1"/>
          </p:cNvCxnSpPr>
          <p:nvPr/>
        </p:nvCxnSpPr>
        <p:spPr>
          <a:xfrm rot="16200000" flipH="1">
            <a:off x="2865887" y="1031802"/>
            <a:ext cx="860892" cy="22857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Process 94"/>
          <p:cNvSpPr/>
          <p:nvPr/>
        </p:nvSpPr>
        <p:spPr>
          <a:xfrm>
            <a:off x="4342222" y="1694213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97" name="Process 96"/>
          <p:cNvSpPr/>
          <p:nvPr/>
        </p:nvSpPr>
        <p:spPr>
          <a:xfrm>
            <a:off x="5802000" y="31467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120" name="Alternate Process 119"/>
          <p:cNvSpPr/>
          <p:nvPr/>
        </p:nvSpPr>
        <p:spPr>
          <a:xfrm>
            <a:off x="1235396" y="5321786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128" name="Straight Arrow Connector 127"/>
          <p:cNvCxnSpPr>
            <a:stCxn id="120" idx="2"/>
            <a:endCxn id="14" idx="0"/>
          </p:cNvCxnSpPr>
          <p:nvPr/>
        </p:nvCxnSpPr>
        <p:spPr>
          <a:xfrm rot="5400000">
            <a:off x="2025154" y="5858713"/>
            <a:ext cx="256609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90"/>
          <p:cNvCxnSpPr>
            <a:stCxn id="5" idx="3"/>
            <a:endCxn id="34" idx="3"/>
          </p:cNvCxnSpPr>
          <p:nvPr/>
        </p:nvCxnSpPr>
        <p:spPr>
          <a:xfrm flipH="1" flipV="1">
            <a:off x="3669839" y="1559566"/>
            <a:ext cx="3902673" cy="2498048"/>
          </a:xfrm>
          <a:prstGeom prst="bentConnector3">
            <a:avLst>
              <a:gd name="adj1" fmla="val -3148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90"/>
          <p:cNvCxnSpPr>
            <a:stCxn id="62" idx="3"/>
            <a:endCxn id="34" idx="3"/>
          </p:cNvCxnSpPr>
          <p:nvPr/>
        </p:nvCxnSpPr>
        <p:spPr>
          <a:xfrm flipH="1" flipV="1">
            <a:off x="3669839" y="1559566"/>
            <a:ext cx="3934025" cy="3224293"/>
          </a:xfrm>
          <a:prstGeom prst="bentConnector3">
            <a:avLst>
              <a:gd name="adj1" fmla="val -30469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65"/>
          <p:cNvCxnSpPr>
            <a:stCxn id="34" idx="2"/>
            <a:endCxn id="62" idx="1"/>
          </p:cNvCxnSpPr>
          <p:nvPr/>
        </p:nvCxnSpPr>
        <p:spPr>
          <a:xfrm rot="16200000" flipH="1">
            <a:off x="2208532" y="1689156"/>
            <a:ext cx="3039627" cy="314977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Alternate Process 148"/>
          <p:cNvSpPr/>
          <p:nvPr/>
        </p:nvSpPr>
        <p:spPr>
          <a:xfrm>
            <a:off x="4938719" y="5325440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150" name="Straight Arrow Connector 90"/>
          <p:cNvCxnSpPr>
            <a:stCxn id="97" idx="3"/>
            <a:endCxn id="34" idx="3"/>
          </p:cNvCxnSpPr>
          <p:nvPr/>
        </p:nvCxnSpPr>
        <p:spPr>
          <a:xfrm flipH="1" flipV="1">
            <a:off x="3669839" y="1559566"/>
            <a:ext cx="3435260" cy="1771803"/>
          </a:xfrm>
          <a:prstGeom prst="bentConnector3">
            <a:avLst>
              <a:gd name="adj1" fmla="val -4944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65"/>
          <p:cNvCxnSpPr>
            <a:stCxn id="34" idx="2"/>
            <a:endCxn id="149" idx="0"/>
          </p:cNvCxnSpPr>
          <p:nvPr/>
        </p:nvCxnSpPr>
        <p:spPr>
          <a:xfrm rot="16200000" flipH="1">
            <a:off x="2512899" y="1384789"/>
            <a:ext cx="3581208" cy="4300093"/>
          </a:xfrm>
          <a:prstGeom prst="bentConnector3">
            <a:avLst>
              <a:gd name="adj1" fmla="val 93843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49" idx="2"/>
            <a:endCxn id="14" idx="3"/>
          </p:cNvCxnSpPr>
          <p:nvPr/>
        </p:nvCxnSpPr>
        <p:spPr>
          <a:xfrm rot="5400000">
            <a:off x="5008598" y="4726731"/>
            <a:ext cx="437621" cy="2452284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34" idx="0"/>
          </p:cNvCxnSpPr>
          <p:nvPr/>
        </p:nvCxnSpPr>
        <p:spPr>
          <a:xfrm rot="5400000">
            <a:off x="2070320" y="1290905"/>
            <a:ext cx="167132" cy="85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cess 27"/>
          <p:cNvSpPr/>
          <p:nvPr/>
        </p:nvSpPr>
        <p:spPr>
          <a:xfrm>
            <a:off x="4439209" y="2420458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42" name="Straight Arrow Connector 90"/>
          <p:cNvCxnSpPr>
            <a:stCxn id="34" idx="2"/>
            <a:endCxn id="95" idx="1"/>
          </p:cNvCxnSpPr>
          <p:nvPr/>
        </p:nvCxnSpPr>
        <p:spPr>
          <a:xfrm rot="16200000" flipH="1">
            <a:off x="3180516" y="717172"/>
            <a:ext cx="134647" cy="218876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90"/>
          <p:cNvCxnSpPr>
            <a:stCxn id="95" idx="3"/>
            <a:endCxn id="34" idx="3"/>
          </p:cNvCxnSpPr>
          <p:nvPr/>
        </p:nvCxnSpPr>
        <p:spPr>
          <a:xfrm flipH="1" flipV="1">
            <a:off x="3669839" y="1559566"/>
            <a:ext cx="4895038" cy="319313"/>
          </a:xfrm>
          <a:prstGeom prst="bentConnector3">
            <a:avLst>
              <a:gd name="adj1" fmla="val -467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8225770" y="243341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8331120" y="170622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39" name="Rectangle 38"/>
          <p:cNvSpPr/>
          <p:nvPr/>
        </p:nvSpPr>
        <p:spPr>
          <a:xfrm flipH="1">
            <a:off x="5080527" y="324152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5" name="Straight Arrow Connector 90"/>
          <p:cNvCxnSpPr>
            <a:stCxn id="28" idx="2"/>
            <a:endCxn id="5" idx="1"/>
          </p:cNvCxnSpPr>
          <p:nvPr/>
        </p:nvCxnSpPr>
        <p:spPr>
          <a:xfrm rot="5400000">
            <a:off x="5260156" y="2864221"/>
            <a:ext cx="1267824" cy="1118962"/>
          </a:xfrm>
          <a:prstGeom prst="bentConnector4">
            <a:avLst>
              <a:gd name="adj1" fmla="val 12742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1006893" y="3690602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31" name="Alternate Process 30"/>
          <p:cNvSpPr/>
          <p:nvPr/>
        </p:nvSpPr>
        <p:spPr>
          <a:xfrm>
            <a:off x="6020837" y="5739481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32" name="Alternate Process 31"/>
          <p:cNvSpPr/>
          <p:nvPr/>
        </p:nvSpPr>
        <p:spPr>
          <a:xfrm>
            <a:off x="5834379" y="3670957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71" name="Straight Arrow Connector 70"/>
          <p:cNvCxnSpPr>
            <a:endCxn id="20" idx="0"/>
          </p:cNvCxnSpPr>
          <p:nvPr/>
        </p:nvCxnSpPr>
        <p:spPr>
          <a:xfrm rot="16200000" flipH="1">
            <a:off x="2641711" y="1282139"/>
            <a:ext cx="185520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Process 76"/>
          <p:cNvSpPr/>
          <p:nvPr/>
        </p:nvSpPr>
        <p:spPr>
          <a:xfrm>
            <a:off x="973264" y="5759126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80" name="Straight Arrow Connector 79"/>
          <p:cNvCxnSpPr>
            <a:stCxn id="77" idx="3"/>
            <a:endCxn id="31" idx="1"/>
          </p:cNvCxnSpPr>
          <p:nvPr/>
        </p:nvCxnSpPr>
        <p:spPr>
          <a:xfrm>
            <a:off x="4495679" y="5943792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3" idx="3"/>
            <a:endCxn id="32" idx="1"/>
          </p:cNvCxnSpPr>
          <p:nvPr/>
        </p:nvCxnSpPr>
        <p:spPr>
          <a:xfrm>
            <a:off x="4462049" y="3875268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3" idx="2"/>
            <a:endCxn id="77" idx="0"/>
          </p:cNvCxnSpPr>
          <p:nvPr/>
        </p:nvCxnSpPr>
        <p:spPr>
          <a:xfrm rot="16200000" flipH="1">
            <a:off x="1884875" y="4909529"/>
            <a:ext cx="1699192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  <a:endCxn id="23" idx="0"/>
          </p:cNvCxnSpPr>
          <p:nvPr/>
        </p:nvCxnSpPr>
        <p:spPr>
          <a:xfrm rot="5400000">
            <a:off x="1761287" y="2717417"/>
            <a:ext cx="194637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0" idx="1"/>
            <a:endCxn id="77" idx="1"/>
          </p:cNvCxnSpPr>
          <p:nvPr/>
        </p:nvCxnSpPr>
        <p:spPr>
          <a:xfrm rot="10800000" flipH="1" flipV="1">
            <a:off x="830822" y="1559566"/>
            <a:ext cx="142441" cy="4384226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861221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198029" y="2131092"/>
            <a:ext cx="39725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28 Afventer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tilsendt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994346" y="1941134"/>
            <a:ext cx="3799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1572992" y="5168752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5400000">
            <a:off x="1990468" y="2694260"/>
            <a:ext cx="38767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44" idx="0"/>
          </p:cNvCxnSpPr>
          <p:nvPr/>
        </p:nvCxnSpPr>
        <p:spPr>
          <a:xfrm rot="5400000">
            <a:off x="1984074" y="3457658"/>
            <a:ext cx="40046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250" idx="1"/>
          </p:cNvCxnSpPr>
          <p:nvPr/>
        </p:nvCxnSpPr>
        <p:spPr>
          <a:xfrm>
            <a:off x="3507386" y="1566510"/>
            <a:ext cx="300712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rocess 21"/>
          <p:cNvSpPr/>
          <p:nvPr/>
        </p:nvSpPr>
        <p:spPr>
          <a:xfrm>
            <a:off x="526920" y="2888096"/>
            <a:ext cx="331476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Afventer bedømmelse tilsendt</a:t>
            </a:r>
            <a:endParaRPr lang="da-DK" dirty="0"/>
          </a:p>
        </p:txBody>
      </p:sp>
      <p:cxnSp>
        <p:nvCxnSpPr>
          <p:cNvPr id="103" name="Straight Arrow Connector 102"/>
          <p:cNvCxnSpPr>
            <a:stCxn id="17" idx="2"/>
            <a:endCxn id="218" idx="0"/>
          </p:cNvCxnSpPr>
          <p:nvPr/>
        </p:nvCxnSpPr>
        <p:spPr>
          <a:xfrm rot="5400000">
            <a:off x="1990270" y="5732118"/>
            <a:ext cx="3880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47"/>
          <p:cNvCxnSpPr>
            <a:stCxn id="44" idx="1"/>
            <a:endCxn id="218" idx="1"/>
          </p:cNvCxnSpPr>
          <p:nvPr/>
        </p:nvCxnSpPr>
        <p:spPr>
          <a:xfrm rot="10800000" flipV="1">
            <a:off x="420879" y="3842555"/>
            <a:ext cx="669823" cy="2268264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lternate Process 34"/>
          <p:cNvSpPr/>
          <p:nvPr/>
        </p:nvSpPr>
        <p:spPr>
          <a:xfrm>
            <a:off x="6491816" y="5149107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6" name="Alternate Process 45"/>
          <p:cNvSpPr/>
          <p:nvPr/>
        </p:nvSpPr>
        <p:spPr>
          <a:xfrm>
            <a:off x="6491816" y="2861752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117" name="Straight Arrow Connector 116"/>
          <p:cNvCxnSpPr>
            <a:stCxn id="44" idx="3"/>
            <a:endCxn id="248" idx="1"/>
          </p:cNvCxnSpPr>
          <p:nvPr/>
        </p:nvCxnSpPr>
        <p:spPr>
          <a:xfrm>
            <a:off x="3277906" y="3842555"/>
            <a:ext cx="323539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35" idx="1"/>
          </p:cNvCxnSpPr>
          <p:nvPr/>
        </p:nvCxnSpPr>
        <p:spPr>
          <a:xfrm>
            <a:off x="2777880" y="5333773"/>
            <a:ext cx="3713936" cy="19646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Alternate Process 216"/>
          <p:cNvSpPr/>
          <p:nvPr/>
        </p:nvSpPr>
        <p:spPr>
          <a:xfrm>
            <a:off x="6534783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218" name="Process 217"/>
          <p:cNvSpPr/>
          <p:nvPr/>
        </p:nvSpPr>
        <p:spPr>
          <a:xfrm>
            <a:off x="420878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22" name="Straight Arrow Connector 221"/>
          <p:cNvCxnSpPr>
            <a:stCxn id="218" idx="3"/>
            <a:endCxn id="217" idx="1"/>
          </p:cNvCxnSpPr>
          <p:nvPr/>
        </p:nvCxnSpPr>
        <p:spPr>
          <a:xfrm>
            <a:off x="3947729" y="6110819"/>
            <a:ext cx="25870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endCxn id="5" idx="0"/>
          </p:cNvCxnSpPr>
          <p:nvPr/>
        </p:nvCxnSpPr>
        <p:spPr>
          <a:xfrm rot="5400000">
            <a:off x="2085160" y="1281905"/>
            <a:ext cx="199083" cy="79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8" name="Alternate Process 247"/>
          <p:cNvSpPr/>
          <p:nvPr/>
        </p:nvSpPr>
        <p:spPr>
          <a:xfrm>
            <a:off x="6513297" y="3638244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250" name="Alternate Process 249"/>
          <p:cNvSpPr/>
          <p:nvPr/>
        </p:nvSpPr>
        <p:spPr>
          <a:xfrm>
            <a:off x="6514514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256" name="Straight Arrow Connector 255"/>
          <p:cNvCxnSpPr>
            <a:endCxn id="46" idx="1"/>
          </p:cNvCxnSpPr>
          <p:nvPr/>
        </p:nvCxnSpPr>
        <p:spPr>
          <a:xfrm>
            <a:off x="5770723" y="3066064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47"/>
          <p:cNvCxnSpPr>
            <a:endCxn id="46" idx="1"/>
          </p:cNvCxnSpPr>
          <p:nvPr/>
        </p:nvCxnSpPr>
        <p:spPr>
          <a:xfrm>
            <a:off x="5770727" y="2882590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47"/>
          <p:cNvCxnSpPr>
            <a:endCxn id="46" idx="1"/>
          </p:cNvCxnSpPr>
          <p:nvPr/>
        </p:nvCxnSpPr>
        <p:spPr>
          <a:xfrm flipV="1">
            <a:off x="5771941" y="3066064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rocess 43"/>
          <p:cNvSpPr/>
          <p:nvPr/>
        </p:nvSpPr>
        <p:spPr>
          <a:xfrm>
            <a:off x="1090701" y="3657889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44" idx="2"/>
            <a:endCxn id="32" idx="0"/>
          </p:cNvCxnSpPr>
          <p:nvPr/>
        </p:nvCxnSpPr>
        <p:spPr>
          <a:xfrm rot="5400000">
            <a:off x="1996863" y="4214662"/>
            <a:ext cx="37488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 46"/>
          <p:cNvSpPr/>
          <p:nvPr/>
        </p:nvSpPr>
        <p:spPr>
          <a:xfrm>
            <a:off x="4639497" y="2131886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49" name="Straight Arrow Connector 47"/>
          <p:cNvCxnSpPr>
            <a:stCxn id="5" idx="3"/>
            <a:endCxn id="47" idx="0"/>
          </p:cNvCxnSpPr>
          <p:nvPr/>
        </p:nvCxnSpPr>
        <p:spPr>
          <a:xfrm>
            <a:off x="3507386" y="1566510"/>
            <a:ext cx="2533302" cy="565376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47"/>
          <p:cNvCxnSpPr>
            <a:stCxn id="47" idx="1"/>
            <a:endCxn id="6" idx="3"/>
          </p:cNvCxnSpPr>
          <p:nvPr/>
        </p:nvCxnSpPr>
        <p:spPr>
          <a:xfrm rot="10800000">
            <a:off x="4170579" y="2315758"/>
            <a:ext cx="468919" cy="794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rocess 31"/>
          <p:cNvSpPr/>
          <p:nvPr/>
        </p:nvSpPr>
        <p:spPr>
          <a:xfrm>
            <a:off x="992079" y="4402104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3" name="Straight Arrow Connector 62"/>
          <p:cNvCxnSpPr>
            <a:stCxn id="32" idx="2"/>
            <a:endCxn id="17" idx="0"/>
          </p:cNvCxnSpPr>
          <p:nvPr/>
        </p:nvCxnSpPr>
        <p:spPr>
          <a:xfrm rot="5400000">
            <a:off x="1985646" y="4970094"/>
            <a:ext cx="3973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3180110" y="6000932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2167462" y="5172949"/>
            <a:ext cx="733477" cy="129182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22" idx="0"/>
          </p:cNvCxnSpPr>
          <p:nvPr/>
        </p:nvCxnSpPr>
        <p:spPr>
          <a:xfrm rot="5400000">
            <a:off x="3020275" y="1598819"/>
            <a:ext cx="543528" cy="2807496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31007</TotalTime>
  <Words>801</Words>
  <Application>Microsoft Macintosh PowerPoint</Application>
  <PresentationFormat>On-screen Show (4:3)</PresentationFormat>
  <Paragraphs>182</Paragraphs>
  <Slides>13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UDK PeopleXS Workflows (uden forhandlingsdel)</vt:lpstr>
      <vt:lpstr>Generelt</vt:lpstr>
      <vt:lpstr>VIP – Stilling (opslag)</vt:lpstr>
      <vt:lpstr>VIP – Stilling (bedømmelsesudvalg)</vt:lpstr>
      <vt:lpstr>VIP – Stilling (bedømmelse)</vt:lpstr>
      <vt:lpstr>VIP – Stilling (udvælgelse)</vt:lpstr>
      <vt:lpstr>VIP – Stilling (afslutning)</vt:lpstr>
      <vt:lpstr>VIP – Ansøgning</vt:lpstr>
      <vt:lpstr>TAP – Stilling (opslag)</vt:lpstr>
      <vt:lpstr>TAP – Stilling (opslag)</vt:lpstr>
      <vt:lpstr>TAP – Stilling (udvælgelse)</vt:lpstr>
      <vt:lpstr>TAP – Stilling (afslutning)</vt:lpstr>
      <vt:lpstr>TAP – Ansøgning</vt:lpstr>
    </vt:vector>
  </TitlesOfParts>
  <Company>Aarhus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Uffe H. Engberg</dc:creator>
  <cp:keywords/>
  <cp:lastModifiedBy>Uffe H. Engberg</cp:lastModifiedBy>
  <cp:revision>189</cp:revision>
  <cp:lastPrinted>2010-02-10T00:41:48Z</cp:lastPrinted>
  <dcterms:created xsi:type="dcterms:W3CDTF">2010-02-10T00:33:16Z</dcterms:created>
  <dcterms:modified xsi:type="dcterms:W3CDTF">2010-02-10T00:42:36Z</dcterms:modified>
</cp:coreProperties>
</file>