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3" r:id="rId3"/>
    <p:sldId id="286" r:id="rId4"/>
    <p:sldId id="285" r:id="rId5"/>
    <p:sldId id="288" r:id="rId6"/>
    <p:sldId id="289" r:id="rId7"/>
    <p:sldId id="264" r:id="rId8"/>
    <p:sldId id="260" r:id="rId9"/>
    <p:sldId id="275" r:id="rId10"/>
    <p:sldId id="27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8583" autoAdjust="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20" y="-104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3/16/10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3/16/10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16/3/10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TEO </a:t>
            </a:r>
            <a:r>
              <a:rPr lang="en-GB" dirty="0" err="1" smtClean="0"/>
              <a:t>PeopleXS</a:t>
            </a:r>
            <a:r>
              <a:rPr lang="en-GB" dirty="0" smtClean="0"/>
              <a:t> 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734401" y="1374900"/>
            <a:ext cx="283811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dir.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572513" y="1559566"/>
            <a:ext cx="3999999" cy="2498048"/>
          </a:xfrm>
          <a:prstGeom prst="bentConnector3">
            <a:avLst>
              <a:gd name="adj1" fmla="val -3051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572513" y="1559566"/>
            <a:ext cx="4031351" cy="3224293"/>
          </a:xfrm>
          <a:prstGeom prst="bentConnector3">
            <a:avLst>
              <a:gd name="adj1" fmla="val -29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572513" y="1559566"/>
            <a:ext cx="3532586" cy="1771803"/>
          </a:xfrm>
          <a:prstGeom prst="bentConnector3">
            <a:avLst>
              <a:gd name="adj1" fmla="val -47934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25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572513" y="1559566"/>
            <a:ext cx="4992364" cy="319313"/>
          </a:xfrm>
          <a:prstGeom prst="bentConnector3">
            <a:avLst>
              <a:gd name="adj1" fmla="val -457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62871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639805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567411" y="2318925"/>
            <a:ext cx="64176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698436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568561" y="3328865"/>
            <a:ext cx="63945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567683" y="4377827"/>
            <a:ext cx="641217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  <a:endCxn id="23" idx="1"/>
          </p:cNvCxnSpPr>
          <p:nvPr/>
        </p:nvCxnSpPr>
        <p:spPr>
          <a:xfrm>
            <a:off x="3401178" y="2824471"/>
            <a:ext cx="27894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V="1">
            <a:off x="3292039" y="1236056"/>
            <a:ext cx="1588" cy="2807497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1426" y="5712272"/>
            <a:ext cx="421014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Bedømmelsesudv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alg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7" idx="2"/>
            <a:endCxn id="19" idx="1"/>
          </p:cNvCxnSpPr>
          <p:nvPr/>
        </p:nvCxnSpPr>
        <p:spPr>
          <a:xfrm rot="16200000" flipH="1">
            <a:off x="1825273" y="5130785"/>
            <a:ext cx="829170" cy="70313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648596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678791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54015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639805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883102"/>
            <a:ext cx="352296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813379"/>
            <a:ext cx="4257476" cy="183521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377183" y="3327740"/>
            <a:ext cx="639459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813378"/>
            <a:ext cx="502456" cy="2039529"/>
          </a:xfrm>
          <a:prstGeom prst="bentConnector3">
            <a:avLst>
              <a:gd name="adj1" fmla="val -4549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648596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7" y="4563515"/>
            <a:ext cx="45719" cy="6223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869742" y="4883975"/>
            <a:ext cx="1655053" cy="1540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648596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369396" y="4368004"/>
            <a:ext cx="621572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464507" y="432920"/>
            <a:ext cx="639459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54114" y="1306733"/>
            <a:ext cx="42883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</a:t>
            </a:r>
            <a:r>
              <a:rPr lang="da-DK" dirty="0" smtClean="0"/>
              <a:t>Bedømmelsesudv</a:t>
            </a:r>
            <a:r>
              <a:rPr lang="da-DK" dirty="0" smtClean="0"/>
              <a:t>alg</a:t>
            </a:r>
            <a:r>
              <a:rPr lang="da-DK" dirty="0" smtClean="0"/>
              <a:t> </a:t>
            </a:r>
            <a:r>
              <a:rPr lang="da-DK" dirty="0" smtClean="0"/>
              <a:t>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380627" y="2212157"/>
            <a:ext cx="443534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</a:t>
            </a:r>
            <a:r>
              <a:rPr lang="da-DK" dirty="0" err="1" smtClean="0"/>
              <a:t>Bedømmmelsesudvalg</a:t>
            </a:r>
            <a:r>
              <a:rPr lang="da-DK" dirty="0" smtClean="0"/>
              <a:t> </a:t>
            </a:r>
            <a:r>
              <a:rPr lang="da-DK" dirty="0" smtClean="0"/>
              <a:t>til høring i </a:t>
            </a:r>
            <a:r>
              <a:rPr lang="da-DK" dirty="0" err="1" smtClean="0"/>
              <a:t>aka</a:t>
            </a:r>
            <a:r>
              <a:rPr lang="da-DK" dirty="0" smtClean="0"/>
              <a:t>. råd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330248" y="1944107"/>
            <a:ext cx="536092" cy="7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5991327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38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882325" y="5248714"/>
            <a:ext cx="342702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34 Materiale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baseline="-25000" dirty="0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17" idx="3"/>
            <a:endCxn id="45" idx="1"/>
          </p:cNvCxnSpPr>
          <p:nvPr/>
        </p:nvCxnSpPr>
        <p:spPr>
          <a:xfrm>
            <a:off x="4674338" y="6175993"/>
            <a:ext cx="33314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H="1" flipV="1">
            <a:off x="4795541" y="12492"/>
            <a:ext cx="2421" cy="4396908"/>
          </a:xfrm>
          <a:prstGeom prst="bentConnector3">
            <a:avLst>
              <a:gd name="adj1" fmla="val -944237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7" idx="0"/>
          </p:cNvCxnSpPr>
          <p:nvPr/>
        </p:nvCxnSpPr>
        <p:spPr>
          <a:xfrm rot="5400000">
            <a:off x="2366048" y="2810783"/>
            <a:ext cx="461544" cy="2957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2" y="1223404"/>
            <a:ext cx="165856" cy="80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5007483" y="5991327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4" idx="2"/>
            <a:endCxn id="17" idx="0"/>
          </p:cNvCxnSpPr>
          <p:nvPr/>
        </p:nvCxnSpPr>
        <p:spPr>
          <a:xfrm rot="16200000" flipH="1">
            <a:off x="2410424" y="5803461"/>
            <a:ext cx="373281" cy="245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6" idx="3"/>
            <a:endCxn id="30" idx="1"/>
          </p:cNvCxnSpPr>
          <p:nvPr/>
        </p:nvCxnSpPr>
        <p:spPr>
          <a:xfrm flipV="1">
            <a:off x="4815968" y="2394402"/>
            <a:ext cx="191515" cy="242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007483" y="2209736"/>
            <a:ext cx="39754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</a:t>
            </a:r>
            <a:r>
              <a:rPr lang="da-DK" dirty="0" err="1" smtClean="0"/>
              <a:t>Bedøm</a:t>
            </a:r>
            <a:r>
              <a:rPr lang="da-DK" dirty="0" err="1" smtClean="0"/>
              <a:t>.</a:t>
            </a:r>
            <a:r>
              <a:rPr lang="da-DK" dirty="0" err="1" smtClean="0"/>
              <a:t>udv</a:t>
            </a:r>
            <a:r>
              <a:rPr lang="da-DK" dirty="0" smtClean="0"/>
              <a:t>.</a:t>
            </a:r>
            <a:r>
              <a:rPr lang="da-DK" dirty="0" smtClean="0"/>
              <a:t> </a:t>
            </a:r>
            <a:r>
              <a:rPr lang="da-DK" dirty="0" smtClean="0"/>
              <a:t>rev. pga. </a:t>
            </a:r>
            <a:r>
              <a:rPr lang="da-DK" dirty="0" err="1" smtClean="0"/>
              <a:t>aka</a:t>
            </a:r>
            <a:r>
              <a:rPr lang="da-DK" dirty="0" smtClean="0"/>
              <a:t>. råd 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57772" y="3819528"/>
            <a:ext cx="328103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</a:t>
            </a:r>
            <a:r>
              <a:rPr lang="da-DK" dirty="0" err="1" smtClean="0"/>
              <a:t>Bedømmelesudv</a:t>
            </a:r>
            <a:r>
              <a:rPr lang="da-DK" dirty="0" err="1" smtClean="0"/>
              <a:t>alg</a:t>
            </a:r>
            <a:r>
              <a:rPr lang="da-DK" dirty="0" smtClean="0"/>
              <a:t> </a:t>
            </a:r>
            <a:r>
              <a:rPr lang="da-DK" dirty="0" smtClean="0"/>
              <a:t>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21" idx="0"/>
          </p:cNvCxnSpPr>
          <p:nvPr/>
        </p:nvCxnSpPr>
        <p:spPr>
          <a:xfrm rot="5400000">
            <a:off x="2425498" y="4398493"/>
            <a:ext cx="343135" cy="245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7" idx="0"/>
          </p:cNvCxnSpPr>
          <p:nvPr/>
        </p:nvCxnSpPr>
        <p:spPr>
          <a:xfrm rot="5400000">
            <a:off x="4563292" y="611118"/>
            <a:ext cx="463965" cy="4399865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454114" y="1491398"/>
            <a:ext cx="503658" cy="2532441"/>
          </a:xfrm>
          <a:prstGeom prst="bentConnector3">
            <a:avLst>
              <a:gd name="adj1" fmla="val -453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1214823" y="4571286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32 Afventer udløb af opslag</a:t>
            </a:r>
            <a:endParaRPr lang="da-DK" dirty="0"/>
          </a:p>
        </p:txBody>
      </p:sp>
      <p:sp>
        <p:nvSpPr>
          <p:cNvPr id="22" name="Alternate Process 21"/>
          <p:cNvSpPr/>
          <p:nvPr/>
        </p:nvSpPr>
        <p:spPr>
          <a:xfrm>
            <a:off x="6161842" y="4569079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23" name="Straight Arrow Connector 22"/>
          <p:cNvCxnSpPr>
            <a:stCxn id="21" idx="3"/>
            <a:endCxn id="22" idx="1"/>
          </p:cNvCxnSpPr>
          <p:nvPr/>
        </p:nvCxnSpPr>
        <p:spPr>
          <a:xfrm>
            <a:off x="3976855" y="4755952"/>
            <a:ext cx="2184987" cy="1743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2"/>
            <a:endCxn id="14" idx="0"/>
          </p:cNvCxnSpPr>
          <p:nvPr/>
        </p:nvCxnSpPr>
        <p:spPr>
          <a:xfrm rot="5400000">
            <a:off x="2441791" y="5094666"/>
            <a:ext cx="30809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379248" y="3043033"/>
            <a:ext cx="443218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</a:t>
            </a:r>
            <a:r>
              <a:rPr lang="da-DK" dirty="0" smtClean="0"/>
              <a:t>Bedøm</a:t>
            </a:r>
            <a:r>
              <a:rPr lang="da-DK" dirty="0" smtClean="0"/>
              <a:t>melsesudvalg</a:t>
            </a:r>
            <a:r>
              <a:rPr lang="da-DK" dirty="0" smtClean="0"/>
              <a:t> </a:t>
            </a:r>
            <a:r>
              <a:rPr lang="da-DK" dirty="0" smtClean="0"/>
              <a:t>under </a:t>
            </a:r>
            <a:r>
              <a:rPr lang="da-DK" dirty="0" err="1" smtClean="0"/>
              <a:t>godk</a:t>
            </a:r>
            <a:r>
              <a:rPr lang="da-DK" dirty="0" smtClean="0"/>
              <a:t>. af </a:t>
            </a:r>
            <a:r>
              <a:rPr lang="da-DK" dirty="0" smtClean="0"/>
              <a:t>dekan</a:t>
            </a:r>
            <a:endParaRPr lang="da-DK" dirty="0" smtClean="0"/>
          </a:p>
        </p:txBody>
      </p:sp>
      <p:sp>
        <p:nvSpPr>
          <p:cNvPr id="50" name="Process 49"/>
          <p:cNvSpPr/>
          <p:nvPr/>
        </p:nvSpPr>
        <p:spPr>
          <a:xfrm>
            <a:off x="5007483" y="3043033"/>
            <a:ext cx="39754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30 </a:t>
            </a:r>
            <a:r>
              <a:rPr lang="da-DK" dirty="0" err="1" smtClean="0"/>
              <a:t>Bedøm.udv</a:t>
            </a:r>
            <a:r>
              <a:rPr lang="da-DK" dirty="0" smtClean="0"/>
              <a:t>. revideres pga. </a:t>
            </a:r>
            <a:r>
              <a:rPr lang="da-DK" dirty="0" smtClean="0"/>
              <a:t>dekan</a:t>
            </a:r>
            <a:endParaRPr lang="da-DK" dirty="0"/>
          </a:p>
        </p:txBody>
      </p:sp>
      <p:cxnSp>
        <p:nvCxnSpPr>
          <p:cNvPr id="52" name="Elbow Connector 51"/>
          <p:cNvCxnSpPr>
            <a:stCxn id="50" idx="0"/>
            <a:endCxn id="47" idx="0"/>
          </p:cNvCxnSpPr>
          <p:nvPr/>
        </p:nvCxnSpPr>
        <p:spPr>
          <a:xfrm rot="16200000" flipV="1">
            <a:off x="4795274" y="843100"/>
            <a:ext cx="1588" cy="4399865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50" idx="2"/>
            <a:endCxn id="44" idx="3"/>
          </p:cNvCxnSpPr>
          <p:nvPr/>
        </p:nvCxnSpPr>
        <p:spPr>
          <a:xfrm rot="5400000">
            <a:off x="5311270" y="2339903"/>
            <a:ext cx="611475" cy="2756399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7" idx="2"/>
            <a:endCxn id="44" idx="0"/>
          </p:cNvCxnSpPr>
          <p:nvPr/>
        </p:nvCxnSpPr>
        <p:spPr>
          <a:xfrm rot="16200000" flipH="1">
            <a:off x="2393234" y="3614471"/>
            <a:ext cx="407163" cy="29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3"/>
            <a:endCxn id="50" idx="1"/>
          </p:cNvCxnSpPr>
          <p:nvPr/>
        </p:nvCxnSpPr>
        <p:spPr>
          <a:xfrm>
            <a:off x="4811433" y="3227699"/>
            <a:ext cx="19605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35701" y="2211900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cxnSp>
        <p:nvCxnSpPr>
          <p:cNvPr id="26" name="Straight Arrow Connector 25"/>
          <p:cNvCxnSpPr>
            <a:stCxn id="19" idx="2"/>
            <a:endCxn id="16" idx="0"/>
          </p:cNvCxnSpPr>
          <p:nvPr/>
        </p:nvCxnSpPr>
        <p:spPr>
          <a:xfrm rot="5400000">
            <a:off x="2402127" y="2023144"/>
            <a:ext cx="37751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46510" y="1465057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21914" y="2958743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765333" y="5238563"/>
            <a:ext cx="36510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>
            <a:stCxn id="20" idx="2"/>
            <a:endCxn id="47" idx="0"/>
          </p:cNvCxnSpPr>
          <p:nvPr/>
        </p:nvCxnSpPr>
        <p:spPr>
          <a:xfrm rot="5400000">
            <a:off x="2402127" y="3516830"/>
            <a:ext cx="37751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6" idx="2"/>
            <a:endCxn id="20" idx="0"/>
          </p:cNvCxnSpPr>
          <p:nvPr/>
        </p:nvCxnSpPr>
        <p:spPr>
          <a:xfrm rot="16200000" flipH="1">
            <a:off x="2402126" y="2769986"/>
            <a:ext cx="37751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741813" y="2956394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 flipV="1">
            <a:off x="4359849" y="3141060"/>
            <a:ext cx="1381964" cy="23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5090506" y="994471"/>
            <a:ext cx="1306671" cy="261717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5194451" y="2051921"/>
            <a:ext cx="584172" cy="3131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H="1" flipV="1">
            <a:off x="4820480" y="726795"/>
            <a:ext cx="2349" cy="4461546"/>
          </a:xfrm>
          <a:prstGeom prst="bentConnector3">
            <a:avLst>
              <a:gd name="adj1" fmla="val -9731801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61117" y="3705586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592096" y="598540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</a:t>
            </a:r>
            <a:r>
              <a:rPr lang="da-DK" dirty="0" smtClean="0"/>
              <a:t>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39" name="Straight Arrow Connector 38"/>
          <p:cNvCxnSpPr>
            <a:stCxn id="47" idx="2"/>
            <a:endCxn id="24" idx="0"/>
          </p:cNvCxnSpPr>
          <p:nvPr/>
        </p:nvCxnSpPr>
        <p:spPr>
          <a:xfrm rot="5400000">
            <a:off x="2402127" y="4302964"/>
            <a:ext cx="377511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2"/>
            <a:endCxn id="53" idx="0"/>
          </p:cNvCxnSpPr>
          <p:nvPr/>
        </p:nvCxnSpPr>
        <p:spPr>
          <a:xfrm rot="5400000">
            <a:off x="2402126" y="5796651"/>
            <a:ext cx="37751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64093" y="4491720"/>
            <a:ext cx="365357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</a:t>
            </a:r>
            <a:r>
              <a:rPr lang="da-DK" dirty="0" err="1" smtClean="0"/>
              <a:t>bedøm.udv</a:t>
            </a:r>
            <a:r>
              <a:rPr lang="da-DK" dirty="0" smtClean="0"/>
              <a:t>.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4" idx="2"/>
            <a:endCxn id="23" idx="0"/>
          </p:cNvCxnSpPr>
          <p:nvPr/>
        </p:nvCxnSpPr>
        <p:spPr>
          <a:xfrm rot="5400000">
            <a:off x="2402127" y="5049807"/>
            <a:ext cx="37751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19" idx="0"/>
          </p:cNvCxnSpPr>
          <p:nvPr/>
        </p:nvCxnSpPr>
        <p:spPr>
          <a:xfrm rot="16200000" flipH="1">
            <a:off x="2507200" y="1381375"/>
            <a:ext cx="166570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87725" y="5985407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Afventer afgørelse fra leder</a:t>
            </a:r>
          </a:p>
        </p:txBody>
      </p: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46061" y="1649723"/>
            <a:ext cx="389192" cy="746843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53" idx="3"/>
            <a:endCxn id="25" idx="1"/>
          </p:cNvCxnSpPr>
          <p:nvPr/>
        </p:nvCxnSpPr>
        <p:spPr>
          <a:xfrm flipV="1">
            <a:off x="4589667" y="6170073"/>
            <a:ext cx="798058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32"/>
          <p:cNvCxnSpPr>
            <a:stCxn id="23" idx="3"/>
            <a:endCxn id="25" idx="0"/>
          </p:cNvCxnSpPr>
          <p:nvPr/>
        </p:nvCxnSpPr>
        <p:spPr>
          <a:xfrm>
            <a:off x="4416430" y="5423229"/>
            <a:ext cx="2487677" cy="562178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34" idx="2"/>
            <a:endCxn id="97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9/2/10</a:t>
            </a:r>
            <a:endParaRPr lang="da-DK" dirty="0"/>
          </a:p>
        </p:txBody>
      </p:sp>
      <p:cxnSp>
        <p:nvCxnSpPr>
          <p:cNvPr id="25" name="Straight Arrow Connector 24"/>
          <p:cNvCxnSpPr>
            <a:stCxn id="97" idx="2"/>
            <a:endCxn id="5" idx="0"/>
          </p:cNvCxnSpPr>
          <p:nvPr/>
        </p:nvCxnSpPr>
        <p:spPr>
          <a:xfrm rot="5400000">
            <a:off x="6275094" y="3694491"/>
            <a:ext cx="35691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97" idx="0"/>
          </p:cNvCxnSpPr>
          <p:nvPr/>
        </p:nvCxnSpPr>
        <p:spPr>
          <a:xfrm rot="16200000" flipH="1">
            <a:off x="6275093" y="2968245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Process 33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36" name="Straight Arrow Connector 35"/>
          <p:cNvCxnSpPr>
            <a:endCxn id="120" idx="0"/>
          </p:cNvCxnSpPr>
          <p:nvPr/>
        </p:nvCxnSpPr>
        <p:spPr>
          <a:xfrm rot="5400000">
            <a:off x="365106" y="3532585"/>
            <a:ext cx="3577554" cy="84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91" name="Straight Arrow Connector 90"/>
          <p:cNvCxnSpPr>
            <a:stCxn id="34" idx="2"/>
            <a:endCxn id="28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Process 94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235396" y="532178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025154" y="5858713"/>
            <a:ext cx="256609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90"/>
          <p:cNvCxnSpPr>
            <a:stCxn id="5" idx="3"/>
            <a:endCxn id="34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9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4938719" y="532544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34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2512899" y="1384789"/>
            <a:ext cx="3581208" cy="4300093"/>
          </a:xfrm>
          <a:prstGeom prst="bentConnector3">
            <a:avLst>
              <a:gd name="adj1" fmla="val 9384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008598" y="4726731"/>
            <a:ext cx="437621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34" idx="0"/>
          </p:cNvCxnSpPr>
          <p:nvPr/>
        </p:nvCxnSpPr>
        <p:spPr>
          <a:xfrm rot="5400000">
            <a:off x="2070320" y="1290905"/>
            <a:ext cx="167132" cy="85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34" idx="2"/>
            <a:endCxn id="95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34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5" name="Straight Arrow Connector 90"/>
          <p:cNvCxnSpPr>
            <a:stCxn id="28" idx="2"/>
            <a:endCxn id="5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2742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38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16/3/10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35609</TotalTime>
  <Words>760</Words>
  <Application>Microsoft Macintosh PowerPoint</Application>
  <PresentationFormat>On-screen Show (4:3)</PresentationFormat>
  <Paragraphs>171</Paragraphs>
  <Slides>12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TEO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226</cp:revision>
  <cp:lastPrinted>2010-03-16T13:36:35Z</cp:lastPrinted>
  <dcterms:created xsi:type="dcterms:W3CDTF">2010-03-16T13:19:43Z</dcterms:created>
  <dcterms:modified xsi:type="dcterms:W3CDTF">2010-03-16T14:19:12Z</dcterms:modified>
</cp:coreProperties>
</file>