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2" r:id="rId2"/>
    <p:sldId id="273" r:id="rId3"/>
    <p:sldId id="265" r:id="rId4"/>
    <p:sldId id="258" r:id="rId5"/>
    <p:sldId id="262" r:id="rId6"/>
    <p:sldId id="259" r:id="rId7"/>
    <p:sldId id="264" r:id="rId8"/>
    <p:sldId id="260" r:id="rId9"/>
    <p:sldId id="275" r:id="rId10"/>
    <p:sldId id="266" r:id="rId11"/>
    <p:sldId id="274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scaleToFitPaper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7753" autoAdjust="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160" y="-104"/>
      </p:cViewPr>
      <p:guideLst>
        <p:guide orient="horz" pos="1635"/>
        <p:guide pos="36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BCA22-B64F-2244-A8AB-63F59DCC4B3F}" type="datetimeFigureOut">
              <a:rPr lang="en-US" smtClean="0"/>
              <a:pPr/>
              <a:t>3/23/10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79C264-C0D3-6A49-B271-92B1D067AA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02942-6EBD-8A49-96CD-45EAB8253510}" type="datetimeFigureOut">
              <a:rPr lang="en-US" smtClean="0"/>
              <a:pPr/>
              <a:t>3/23/10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3ADF2-47E3-5548-82EA-064F365126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23/3/10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23/3/10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23/3/10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23/3/10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23/3/10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23/3/10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23/3/10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23/3/10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23/3/10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23/3/10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23/3/10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23/3/10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SAM </a:t>
            </a:r>
            <a:r>
              <a:rPr lang="en-GB" dirty="0" err="1" smtClean="0"/>
              <a:t>PeopleXS</a:t>
            </a:r>
            <a:r>
              <a:rPr lang="en-GB" dirty="0" smtClean="0"/>
              <a:t> </a:t>
            </a:r>
            <a:r>
              <a:rPr lang="en-GB" dirty="0" smtClean="0"/>
              <a:t>Workflows</a:t>
            </a:r>
            <a:br>
              <a:rPr lang="en-GB" dirty="0" smtClean="0"/>
            </a:br>
            <a:r>
              <a:rPr lang="da-DK" sz="2222" dirty="0" smtClean="0">
                <a:solidFill>
                  <a:schemeClr val="bg1">
                    <a:lumMod val="50000"/>
                  </a:schemeClr>
                </a:solidFill>
              </a:rPr>
              <a:t>(uden forhandlingsdel)</a:t>
            </a:r>
            <a:endParaRPr lang="da-DK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" name="Content Placeholder 29"/>
          <p:cNvSpPr>
            <a:spLocks noGrp="1"/>
          </p:cNvSpPr>
          <p:nvPr>
            <p:ph idx="1"/>
          </p:nvPr>
        </p:nvSpPr>
        <p:spPr>
          <a:xfrm>
            <a:off x="457199" y="1342100"/>
            <a:ext cx="8525473" cy="5121275"/>
          </a:xfrm>
        </p:spPr>
        <p:txBody>
          <a:bodyPr>
            <a:normAutofit fontScale="77500" lnSpcReduction="20000"/>
          </a:bodyPr>
          <a:lstStyle/>
          <a:p>
            <a:r>
              <a:rPr lang="da-DK" dirty="0" smtClean="0"/>
              <a:t>Stillingsfaser</a:t>
            </a:r>
          </a:p>
          <a:p>
            <a:pPr lvl="1"/>
            <a:r>
              <a:rPr lang="da-DK" dirty="0" smtClean="0"/>
              <a:t>00..19 Opslag</a:t>
            </a:r>
          </a:p>
          <a:p>
            <a:pPr lvl="2"/>
            <a:r>
              <a:rPr lang="da-DK" dirty="0" smtClean="0"/>
              <a:t>Fremstilling/validering, godkendelse, annoncering</a:t>
            </a:r>
          </a:p>
          <a:p>
            <a:pPr lvl="1"/>
            <a:r>
              <a:rPr lang="da-DK" dirty="0" smtClean="0"/>
              <a:t>20..39 Bedømmelsesudvalg (kun VIP)</a:t>
            </a:r>
          </a:p>
          <a:p>
            <a:pPr lvl="2"/>
            <a:r>
              <a:rPr lang="da-DK" dirty="0" smtClean="0"/>
              <a:t>Nedsættelse, besked til ansøgere, materiale til udvalg </a:t>
            </a:r>
          </a:p>
          <a:p>
            <a:pPr lvl="1"/>
            <a:r>
              <a:rPr lang="da-DK" dirty="0" smtClean="0"/>
              <a:t>40..59 Bedømmelse (kun VIP)</a:t>
            </a:r>
          </a:p>
          <a:p>
            <a:pPr lvl="2"/>
            <a:r>
              <a:rPr lang="da-DK" dirty="0" smtClean="0"/>
              <a:t>Modtagelse, validering og godkendelse, honorar til udvalg, orientering til ansøgere og leder</a:t>
            </a:r>
          </a:p>
          <a:p>
            <a:pPr lvl="1"/>
            <a:r>
              <a:rPr lang="da-DK" dirty="0" smtClean="0"/>
              <a:t>60..79 Udvælgelse</a:t>
            </a:r>
          </a:p>
          <a:p>
            <a:pPr lvl="2"/>
            <a:r>
              <a:rPr lang="da-DK" dirty="0" smtClean="0"/>
              <a:t>Afgørelse, evt. med forudgående ansættelsesudvalg, samtaler eller andet</a:t>
            </a:r>
          </a:p>
          <a:p>
            <a:pPr lvl="1"/>
            <a:r>
              <a:rPr lang="da-DK" dirty="0" smtClean="0"/>
              <a:t>80..99 Afslutning</a:t>
            </a:r>
          </a:p>
          <a:p>
            <a:pPr lvl="2"/>
            <a:r>
              <a:rPr lang="da-DK" dirty="0" smtClean="0"/>
              <a:t> Besked til implicerede (ansøgere og organisation), færdiggørelse </a:t>
            </a:r>
          </a:p>
          <a:p>
            <a:pPr lvl="1"/>
            <a:r>
              <a:rPr lang="da-DK" dirty="0" smtClean="0"/>
              <a:t>S0..S9 Slut</a:t>
            </a:r>
          </a:p>
          <a:p>
            <a:pPr lvl="2"/>
            <a:r>
              <a:rPr lang="da-DK" dirty="0" smtClean="0"/>
              <a:t>Stilling besat, Stilling ikke besat, Stilling ikke opslået</a:t>
            </a:r>
          </a:p>
          <a:p>
            <a:r>
              <a:rPr lang="da-DK" dirty="0" smtClean="0"/>
              <a:t>Stillingsfiltre i </a:t>
            </a:r>
            <a:r>
              <a:rPr lang="da-DK" dirty="0" err="1" smtClean="0"/>
              <a:t>PeopleXS</a:t>
            </a:r>
            <a:endParaRPr lang="da-DK" dirty="0" smtClean="0"/>
          </a:p>
          <a:p>
            <a:pPr lvl="1"/>
            <a:r>
              <a:rPr lang="da-DK" dirty="0" smtClean="0"/>
              <a:t>Ét for hver fase – fælles for alle hovedområder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23/3/10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TAP – Stilling (opslag)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23/3/10</a:t>
            </a:r>
            <a:endParaRPr lang="da-DK" dirty="0"/>
          </a:p>
        </p:txBody>
      </p:sp>
      <p:sp>
        <p:nvSpPr>
          <p:cNvPr id="33" name="Process 32"/>
          <p:cNvSpPr/>
          <p:nvPr/>
        </p:nvSpPr>
        <p:spPr>
          <a:xfrm>
            <a:off x="874683" y="1465873"/>
            <a:ext cx="3068831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00 Opstart/validering af opslag</a:t>
            </a:r>
            <a:endParaRPr lang="da-DK" dirty="0"/>
          </a:p>
        </p:txBody>
      </p:sp>
      <p:sp>
        <p:nvSpPr>
          <p:cNvPr id="34" name="Process 33"/>
          <p:cNvSpPr/>
          <p:nvPr/>
        </p:nvSpPr>
        <p:spPr>
          <a:xfrm>
            <a:off x="896210" y="2365786"/>
            <a:ext cx="3025776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marL="0" lvl="2" algn="ctr"/>
            <a:r>
              <a:rPr lang="da-DK" dirty="0" smtClean="0"/>
              <a:t>02 Opslag under godkendelse</a:t>
            </a:r>
            <a:r>
              <a:rPr lang="da-DK" baseline="-25000" dirty="0" smtClean="0"/>
              <a:t>7</a:t>
            </a:r>
            <a:endParaRPr lang="da-DK" baseline="-25000" dirty="0"/>
          </a:p>
        </p:txBody>
      </p:sp>
      <p:cxnSp>
        <p:nvCxnSpPr>
          <p:cNvPr id="36" name="Straight Arrow Connector 35"/>
          <p:cNvCxnSpPr>
            <a:stCxn id="33" idx="2"/>
            <a:endCxn id="34" idx="0"/>
          </p:cNvCxnSpPr>
          <p:nvPr/>
        </p:nvCxnSpPr>
        <p:spPr>
          <a:xfrm rot="5400000">
            <a:off x="2143809" y="2100495"/>
            <a:ext cx="530581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Process 36"/>
          <p:cNvSpPr/>
          <p:nvPr/>
        </p:nvSpPr>
        <p:spPr>
          <a:xfrm>
            <a:off x="1284275" y="4188601"/>
            <a:ext cx="2249647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10 Opslag annonceres</a:t>
            </a:r>
            <a:endParaRPr lang="da-DK" dirty="0"/>
          </a:p>
        </p:txBody>
      </p:sp>
      <p:sp>
        <p:nvSpPr>
          <p:cNvPr id="38" name="Process 37"/>
          <p:cNvSpPr/>
          <p:nvPr/>
        </p:nvSpPr>
        <p:spPr>
          <a:xfrm>
            <a:off x="1028082" y="5082789"/>
            <a:ext cx="2762032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14 Afventer udløb af opslag</a:t>
            </a:r>
            <a:endParaRPr lang="da-DK" dirty="0"/>
          </a:p>
        </p:txBody>
      </p:sp>
      <p:sp>
        <p:nvSpPr>
          <p:cNvPr id="40" name="Date Placeholder 17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6/1/10</a:t>
            </a:r>
            <a:endParaRPr kumimoji="0" lang="da-DK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41" name="Straight Arrow Connector 40"/>
          <p:cNvCxnSpPr>
            <a:stCxn id="34" idx="2"/>
            <a:endCxn id="53" idx="0"/>
          </p:cNvCxnSpPr>
          <p:nvPr/>
        </p:nvCxnSpPr>
        <p:spPr>
          <a:xfrm rot="16200000" flipH="1">
            <a:off x="2139492" y="3004723"/>
            <a:ext cx="539213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53" idx="2"/>
            <a:endCxn id="37" idx="0"/>
          </p:cNvCxnSpPr>
          <p:nvPr/>
        </p:nvCxnSpPr>
        <p:spPr>
          <a:xfrm rot="5400000">
            <a:off x="2156276" y="3935777"/>
            <a:ext cx="505647" cy="1588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7" idx="2"/>
            <a:endCxn id="38" idx="0"/>
          </p:cNvCxnSpPr>
          <p:nvPr/>
        </p:nvCxnSpPr>
        <p:spPr>
          <a:xfrm rot="5400000">
            <a:off x="2146671" y="4820361"/>
            <a:ext cx="524856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4" idx="3"/>
            <a:endCxn id="56" idx="1"/>
          </p:cNvCxnSpPr>
          <p:nvPr/>
        </p:nvCxnSpPr>
        <p:spPr>
          <a:xfrm>
            <a:off x="3921986" y="2550452"/>
            <a:ext cx="580469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56" idx="0"/>
            <a:endCxn id="34" idx="0"/>
          </p:cNvCxnSpPr>
          <p:nvPr/>
        </p:nvCxnSpPr>
        <p:spPr>
          <a:xfrm rot="16200000" flipV="1">
            <a:off x="3963608" y="811276"/>
            <a:ext cx="1588" cy="3109020"/>
          </a:xfrm>
          <a:prstGeom prst="bentConnector3">
            <a:avLst>
              <a:gd name="adj1" fmla="val 14395466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Process 47"/>
          <p:cNvSpPr/>
          <p:nvPr/>
        </p:nvSpPr>
        <p:spPr>
          <a:xfrm>
            <a:off x="892716" y="5967372"/>
            <a:ext cx="3032764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60 Afventer afgørelse fra leder</a:t>
            </a:r>
            <a:endParaRPr lang="da-DK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0" name="Elbow Connector 38"/>
          <p:cNvCxnSpPr>
            <a:stCxn id="38" idx="2"/>
            <a:endCxn id="48" idx="0"/>
          </p:cNvCxnSpPr>
          <p:nvPr/>
        </p:nvCxnSpPr>
        <p:spPr>
          <a:xfrm rot="5400000">
            <a:off x="2151473" y="5709746"/>
            <a:ext cx="515251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30"/>
          <p:cNvCxnSpPr>
            <a:stCxn id="56" idx="3"/>
            <a:endCxn id="54" idx="0"/>
          </p:cNvCxnSpPr>
          <p:nvPr/>
        </p:nvCxnSpPr>
        <p:spPr>
          <a:xfrm>
            <a:off x="6533780" y="2550452"/>
            <a:ext cx="945679" cy="1618504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Alternate Process 52"/>
          <p:cNvSpPr/>
          <p:nvPr/>
        </p:nvSpPr>
        <p:spPr>
          <a:xfrm>
            <a:off x="1377139" y="3274331"/>
            <a:ext cx="2063919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04 Opslag godkendt</a:t>
            </a:r>
            <a:endParaRPr lang="da-DK" dirty="0"/>
          </a:p>
        </p:txBody>
      </p:sp>
      <p:sp>
        <p:nvSpPr>
          <p:cNvPr id="54" name="Alternate Process 53"/>
          <p:cNvSpPr/>
          <p:nvPr/>
        </p:nvSpPr>
        <p:spPr>
          <a:xfrm>
            <a:off x="6335357" y="4168956"/>
            <a:ext cx="2288203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S2 Stilling ikke opslået</a:t>
            </a:r>
          </a:p>
        </p:txBody>
      </p:sp>
      <p:cxnSp>
        <p:nvCxnSpPr>
          <p:cNvPr id="55" name="Straight Arrow Connector 54"/>
          <p:cNvCxnSpPr>
            <a:endCxn id="33" idx="0"/>
          </p:cNvCxnSpPr>
          <p:nvPr/>
        </p:nvCxnSpPr>
        <p:spPr>
          <a:xfrm rot="5400000">
            <a:off x="2321327" y="1378098"/>
            <a:ext cx="175547" cy="2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Process 55"/>
          <p:cNvSpPr/>
          <p:nvPr/>
        </p:nvSpPr>
        <p:spPr>
          <a:xfrm>
            <a:off x="4502455" y="2365786"/>
            <a:ext cx="203132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08 Opslag revideres</a:t>
            </a:r>
            <a:endParaRPr lang="da-DK" dirty="0"/>
          </a:p>
        </p:txBody>
      </p:sp>
      <p:cxnSp>
        <p:nvCxnSpPr>
          <p:cNvPr id="58" name="Elbow Connector 38"/>
          <p:cNvCxnSpPr>
            <a:stCxn id="37" idx="3"/>
            <a:endCxn id="54" idx="1"/>
          </p:cNvCxnSpPr>
          <p:nvPr/>
        </p:nvCxnSpPr>
        <p:spPr>
          <a:xfrm>
            <a:off x="3533922" y="4373267"/>
            <a:ext cx="2801435" cy="1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38"/>
          <p:cNvCxnSpPr>
            <a:stCxn id="33" idx="3"/>
            <a:endCxn id="54" idx="0"/>
          </p:cNvCxnSpPr>
          <p:nvPr/>
        </p:nvCxnSpPr>
        <p:spPr>
          <a:xfrm>
            <a:off x="3943514" y="1650539"/>
            <a:ext cx="3535945" cy="2518417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56" idx="2"/>
            <a:endCxn id="53" idx="0"/>
          </p:cNvCxnSpPr>
          <p:nvPr/>
        </p:nvCxnSpPr>
        <p:spPr>
          <a:xfrm rot="5400000">
            <a:off x="3694003" y="1450215"/>
            <a:ext cx="539213" cy="3109019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>
            <a:stCxn id="33" idx="1"/>
            <a:endCxn id="53" idx="1"/>
          </p:cNvCxnSpPr>
          <p:nvPr/>
        </p:nvCxnSpPr>
        <p:spPr>
          <a:xfrm rot="10800000" flipH="1" flipV="1">
            <a:off x="874683" y="1650539"/>
            <a:ext cx="502456" cy="1828104"/>
          </a:xfrm>
          <a:prstGeom prst="bentConnector3">
            <a:avLst>
              <a:gd name="adj1" fmla="val -45497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Alternate Process 64"/>
          <p:cNvSpPr/>
          <p:nvPr/>
        </p:nvSpPr>
        <p:spPr>
          <a:xfrm>
            <a:off x="6290263" y="5947727"/>
            <a:ext cx="2378391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S8 Stilling ikke besat</a:t>
            </a:r>
            <a:endParaRPr lang="da-DK" dirty="0"/>
          </a:p>
        </p:txBody>
      </p:sp>
      <p:cxnSp>
        <p:nvCxnSpPr>
          <p:cNvPr id="66" name="Straight Arrow Connector 61"/>
          <p:cNvCxnSpPr>
            <a:stCxn id="38" idx="3"/>
            <a:endCxn id="65" idx="0"/>
          </p:cNvCxnSpPr>
          <p:nvPr/>
        </p:nvCxnSpPr>
        <p:spPr>
          <a:xfrm>
            <a:off x="3790114" y="5267455"/>
            <a:ext cx="3689345" cy="680272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TAP – Stilling (udvælgelse)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r>
              <a:rPr lang="da-DK" smtClean="0"/>
              <a:t>23/3/10</a:t>
            </a:r>
            <a:endParaRPr lang="da-DK" dirty="0"/>
          </a:p>
        </p:txBody>
      </p:sp>
      <p:sp>
        <p:nvSpPr>
          <p:cNvPr id="31" name="TextBox 30"/>
          <p:cNvSpPr txBox="1"/>
          <p:nvPr/>
        </p:nvSpPr>
        <p:spPr>
          <a:xfrm>
            <a:off x="7035601" y="6481020"/>
            <a:ext cx="2019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 smtClean="0"/>
              <a:t>*   F.eks. referencer</a:t>
            </a:r>
            <a:br>
              <a:rPr lang="da-DK" sz="1000" dirty="0" smtClean="0"/>
            </a:br>
            <a:r>
              <a:rPr lang="da-DK" sz="1000" dirty="0" smtClean="0"/>
              <a:t>**  /rådgivningsgruppe</a:t>
            </a:r>
            <a:endParaRPr lang="da-DK" sz="1000" dirty="0"/>
          </a:p>
        </p:txBody>
      </p:sp>
      <p:cxnSp>
        <p:nvCxnSpPr>
          <p:cNvPr id="38" name="Straight Arrow Connector 90"/>
          <p:cNvCxnSpPr>
            <a:stCxn id="46" idx="2"/>
            <a:endCxn id="51" idx="1"/>
          </p:cNvCxnSpPr>
          <p:nvPr/>
        </p:nvCxnSpPr>
        <p:spPr>
          <a:xfrm rot="16200000" flipH="1">
            <a:off x="3184160" y="713528"/>
            <a:ext cx="1587137" cy="3648543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Process 38"/>
          <p:cNvSpPr/>
          <p:nvPr/>
        </p:nvSpPr>
        <p:spPr>
          <a:xfrm>
            <a:off x="5334587" y="3872948"/>
            <a:ext cx="223792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72 Afventer indstilling</a:t>
            </a:r>
            <a:endParaRPr lang="da-DK" dirty="0"/>
          </a:p>
        </p:txBody>
      </p:sp>
      <p:sp>
        <p:nvSpPr>
          <p:cNvPr id="40" name="Process 39"/>
          <p:cNvSpPr/>
          <p:nvPr/>
        </p:nvSpPr>
        <p:spPr>
          <a:xfrm>
            <a:off x="305648" y="5987018"/>
            <a:ext cx="3695618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84 Afslag tilsendes fravalgte ansøgere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rot="16200000" flipH="1">
            <a:off x="6275093" y="3694490"/>
            <a:ext cx="356913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>
            <a:off x="6275094" y="2968246"/>
            <a:ext cx="356913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Process 45"/>
          <p:cNvSpPr/>
          <p:nvPr/>
        </p:nvSpPr>
        <p:spPr>
          <a:xfrm>
            <a:off x="637075" y="1374900"/>
            <a:ext cx="3032764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60 Afventer afgørelse fra leder</a:t>
            </a:r>
            <a:endParaRPr lang="da-DK" dirty="0"/>
          </a:p>
        </p:txBody>
      </p:sp>
      <p:cxnSp>
        <p:nvCxnSpPr>
          <p:cNvPr id="47" name="Straight Arrow Connector 46"/>
          <p:cNvCxnSpPr>
            <a:stCxn id="46" idx="2"/>
            <a:endCxn id="52" idx="0"/>
          </p:cNvCxnSpPr>
          <p:nvPr/>
        </p:nvCxnSpPr>
        <p:spPr>
          <a:xfrm rot="16200000" flipH="1">
            <a:off x="364194" y="3533495"/>
            <a:ext cx="3579381" cy="854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Process 47"/>
          <p:cNvSpPr/>
          <p:nvPr/>
        </p:nvSpPr>
        <p:spPr>
          <a:xfrm>
            <a:off x="5303234" y="4599193"/>
            <a:ext cx="2300630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74 Indstilling revideres</a:t>
            </a:r>
            <a:endParaRPr lang="da-DK" dirty="0"/>
          </a:p>
        </p:txBody>
      </p:sp>
      <p:cxnSp>
        <p:nvCxnSpPr>
          <p:cNvPr id="49" name="Straight Arrow Connector 90"/>
          <p:cNvCxnSpPr>
            <a:stCxn id="46" idx="2"/>
            <a:endCxn id="63" idx="1"/>
          </p:cNvCxnSpPr>
          <p:nvPr/>
        </p:nvCxnSpPr>
        <p:spPr>
          <a:xfrm rot="16200000" flipH="1">
            <a:off x="2865887" y="1031802"/>
            <a:ext cx="860892" cy="2285752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Process 49"/>
          <p:cNvSpPr/>
          <p:nvPr/>
        </p:nvSpPr>
        <p:spPr>
          <a:xfrm>
            <a:off x="4342222" y="1694213"/>
            <a:ext cx="422265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64 Afventer yderligere beslutningsgrundlag</a:t>
            </a:r>
            <a:endParaRPr lang="da-DK" dirty="0"/>
          </a:p>
        </p:txBody>
      </p:sp>
      <p:sp>
        <p:nvSpPr>
          <p:cNvPr id="51" name="Process 50"/>
          <p:cNvSpPr/>
          <p:nvPr/>
        </p:nvSpPr>
        <p:spPr>
          <a:xfrm>
            <a:off x="5802000" y="3146703"/>
            <a:ext cx="1303099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70 Samtaler  </a:t>
            </a:r>
            <a:endParaRPr lang="da-DK" dirty="0"/>
          </a:p>
        </p:txBody>
      </p:sp>
      <p:sp>
        <p:nvSpPr>
          <p:cNvPr id="52" name="Alternate Process 51"/>
          <p:cNvSpPr/>
          <p:nvPr/>
        </p:nvSpPr>
        <p:spPr>
          <a:xfrm>
            <a:off x="1236249" y="5323613"/>
            <a:ext cx="1836123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62 Valgt kandidat</a:t>
            </a:r>
            <a:endParaRPr lang="da-DK" dirty="0"/>
          </a:p>
        </p:txBody>
      </p:sp>
      <p:cxnSp>
        <p:nvCxnSpPr>
          <p:cNvPr id="53" name="Straight Arrow Connector 52"/>
          <p:cNvCxnSpPr>
            <a:stCxn id="52" idx="2"/>
            <a:endCxn id="40" idx="0"/>
          </p:cNvCxnSpPr>
          <p:nvPr/>
        </p:nvCxnSpPr>
        <p:spPr>
          <a:xfrm rot="5400000">
            <a:off x="2026493" y="5859200"/>
            <a:ext cx="254782" cy="854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90"/>
          <p:cNvCxnSpPr>
            <a:stCxn id="39" idx="3"/>
            <a:endCxn id="46" idx="3"/>
          </p:cNvCxnSpPr>
          <p:nvPr/>
        </p:nvCxnSpPr>
        <p:spPr>
          <a:xfrm flipH="1" flipV="1">
            <a:off x="3669839" y="1559566"/>
            <a:ext cx="3902673" cy="2498048"/>
          </a:xfrm>
          <a:prstGeom prst="bentConnector3">
            <a:avLst>
              <a:gd name="adj1" fmla="val -31482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90"/>
          <p:cNvCxnSpPr>
            <a:stCxn id="48" idx="3"/>
            <a:endCxn id="46" idx="3"/>
          </p:cNvCxnSpPr>
          <p:nvPr/>
        </p:nvCxnSpPr>
        <p:spPr>
          <a:xfrm flipH="1" flipV="1">
            <a:off x="3669839" y="1559566"/>
            <a:ext cx="3934025" cy="3224293"/>
          </a:xfrm>
          <a:prstGeom prst="bentConnector3">
            <a:avLst>
              <a:gd name="adj1" fmla="val -30468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65"/>
          <p:cNvCxnSpPr>
            <a:stCxn id="46" idx="2"/>
            <a:endCxn id="48" idx="1"/>
          </p:cNvCxnSpPr>
          <p:nvPr/>
        </p:nvCxnSpPr>
        <p:spPr>
          <a:xfrm rot="16200000" flipH="1">
            <a:off x="2208532" y="1689156"/>
            <a:ext cx="3039627" cy="3149777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Alternate Process 56"/>
          <p:cNvSpPr/>
          <p:nvPr/>
        </p:nvSpPr>
        <p:spPr>
          <a:xfrm>
            <a:off x="4938719" y="5323613"/>
            <a:ext cx="3029661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78 For få passende kandidater</a:t>
            </a:r>
            <a:endParaRPr lang="da-DK" dirty="0"/>
          </a:p>
        </p:txBody>
      </p:sp>
      <p:cxnSp>
        <p:nvCxnSpPr>
          <p:cNvPr id="58" name="Straight Arrow Connector 90"/>
          <p:cNvCxnSpPr>
            <a:stCxn id="51" idx="3"/>
            <a:endCxn id="46" idx="3"/>
          </p:cNvCxnSpPr>
          <p:nvPr/>
        </p:nvCxnSpPr>
        <p:spPr>
          <a:xfrm flipH="1" flipV="1">
            <a:off x="3669839" y="1559566"/>
            <a:ext cx="3435260" cy="1771803"/>
          </a:xfrm>
          <a:prstGeom prst="bentConnector3">
            <a:avLst>
              <a:gd name="adj1" fmla="val -49448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65"/>
          <p:cNvCxnSpPr>
            <a:stCxn id="46" idx="2"/>
            <a:endCxn id="57" idx="0"/>
          </p:cNvCxnSpPr>
          <p:nvPr/>
        </p:nvCxnSpPr>
        <p:spPr>
          <a:xfrm rot="16200000" flipH="1">
            <a:off x="2513813" y="1383875"/>
            <a:ext cx="3579381" cy="4300093"/>
          </a:xfrm>
          <a:prstGeom prst="bentConnector3">
            <a:avLst>
              <a:gd name="adj1" fmla="val 93586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160"/>
          <p:cNvCxnSpPr>
            <a:stCxn id="57" idx="2"/>
            <a:endCxn id="40" idx="3"/>
          </p:cNvCxnSpPr>
          <p:nvPr/>
        </p:nvCxnSpPr>
        <p:spPr>
          <a:xfrm rot="5400000">
            <a:off x="5007684" y="4725818"/>
            <a:ext cx="439448" cy="2452284"/>
          </a:xfrm>
          <a:prstGeom prst="bentConnector2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endCxn id="46" idx="0"/>
          </p:cNvCxnSpPr>
          <p:nvPr/>
        </p:nvCxnSpPr>
        <p:spPr>
          <a:xfrm rot="16200000" flipH="1">
            <a:off x="2069891" y="1291334"/>
            <a:ext cx="166338" cy="794"/>
          </a:xfrm>
          <a:prstGeom prst="straightConnector1">
            <a:avLst/>
          </a:prstGeom>
          <a:ln w="25400" cmpd="sng">
            <a:gradFill flip="none" rotWithShape="1">
              <a:gsLst>
                <a:gs pos="3000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Process 62"/>
          <p:cNvSpPr/>
          <p:nvPr/>
        </p:nvSpPr>
        <p:spPr>
          <a:xfrm>
            <a:off x="4439209" y="2420458"/>
            <a:ext cx="4028680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66 Ansættelsesudvalg under nedsættelse</a:t>
            </a:r>
            <a:endParaRPr lang="da-DK" dirty="0"/>
          </a:p>
        </p:txBody>
      </p:sp>
      <p:cxnSp>
        <p:nvCxnSpPr>
          <p:cNvPr id="64" name="Straight Arrow Connector 90"/>
          <p:cNvCxnSpPr>
            <a:stCxn id="46" idx="2"/>
            <a:endCxn id="50" idx="1"/>
          </p:cNvCxnSpPr>
          <p:nvPr/>
        </p:nvCxnSpPr>
        <p:spPr>
          <a:xfrm rot="16200000" flipH="1">
            <a:off x="3180516" y="717172"/>
            <a:ext cx="134647" cy="2188765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90"/>
          <p:cNvCxnSpPr>
            <a:stCxn id="50" idx="3"/>
            <a:endCxn id="46" idx="3"/>
          </p:cNvCxnSpPr>
          <p:nvPr/>
        </p:nvCxnSpPr>
        <p:spPr>
          <a:xfrm flipH="1" flipV="1">
            <a:off x="3669839" y="1559566"/>
            <a:ext cx="4895038" cy="319313"/>
          </a:xfrm>
          <a:prstGeom prst="bentConnector3">
            <a:avLst>
              <a:gd name="adj1" fmla="val -467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8225770" y="2433412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**</a:t>
            </a:r>
            <a:endParaRPr lang="da-DK" sz="1000" dirty="0"/>
          </a:p>
        </p:txBody>
      </p:sp>
      <p:sp>
        <p:nvSpPr>
          <p:cNvPr id="68" name="TextBox 67"/>
          <p:cNvSpPr txBox="1"/>
          <p:nvPr/>
        </p:nvSpPr>
        <p:spPr>
          <a:xfrm>
            <a:off x="8331120" y="1706228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*</a:t>
            </a:r>
            <a:endParaRPr lang="da-DK" sz="1000" dirty="0"/>
          </a:p>
        </p:txBody>
      </p:sp>
      <p:sp>
        <p:nvSpPr>
          <p:cNvPr id="69" name="Rectangle 68"/>
          <p:cNvSpPr/>
          <p:nvPr/>
        </p:nvSpPr>
        <p:spPr>
          <a:xfrm flipH="1">
            <a:off x="5080527" y="3241526"/>
            <a:ext cx="45719" cy="177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70" name="Straight Arrow Connector 90"/>
          <p:cNvCxnSpPr>
            <a:stCxn id="63" idx="2"/>
            <a:endCxn id="39" idx="1"/>
          </p:cNvCxnSpPr>
          <p:nvPr/>
        </p:nvCxnSpPr>
        <p:spPr>
          <a:xfrm rot="5400000">
            <a:off x="5260156" y="2864221"/>
            <a:ext cx="1267824" cy="1118962"/>
          </a:xfrm>
          <a:prstGeom prst="bentConnector4">
            <a:avLst>
              <a:gd name="adj1" fmla="val 11165"/>
              <a:gd name="adj2" fmla="val 12043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TAP – Stilling (afslutning)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r>
              <a:rPr lang="da-DK" smtClean="0"/>
              <a:t>23/3/10</a:t>
            </a:r>
            <a:endParaRPr lang="da-DK" dirty="0"/>
          </a:p>
        </p:txBody>
      </p:sp>
      <p:sp>
        <p:nvSpPr>
          <p:cNvPr id="17" name="Process 16"/>
          <p:cNvSpPr/>
          <p:nvPr/>
        </p:nvSpPr>
        <p:spPr>
          <a:xfrm>
            <a:off x="830823" y="1374900"/>
            <a:ext cx="3807297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84 Afslag tilsendes fravalgte ansøgere</a:t>
            </a:r>
            <a:endParaRPr lang="da-DK" dirty="0"/>
          </a:p>
        </p:txBody>
      </p:sp>
      <p:sp>
        <p:nvSpPr>
          <p:cNvPr id="19" name="Process 18"/>
          <p:cNvSpPr/>
          <p:nvPr/>
        </p:nvSpPr>
        <p:spPr>
          <a:xfrm>
            <a:off x="1006893" y="3689841"/>
            <a:ext cx="3455156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86 Resultat tilsendes organisation</a:t>
            </a:r>
            <a:endParaRPr lang="da-DK" dirty="0"/>
          </a:p>
        </p:txBody>
      </p:sp>
      <p:sp>
        <p:nvSpPr>
          <p:cNvPr id="21" name="Alternate Process 20"/>
          <p:cNvSpPr/>
          <p:nvPr/>
        </p:nvSpPr>
        <p:spPr>
          <a:xfrm>
            <a:off x="6020837" y="5749482"/>
            <a:ext cx="1775122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S9 Stilling besat</a:t>
            </a:r>
            <a:endParaRPr lang="da-DK" dirty="0"/>
          </a:p>
        </p:txBody>
      </p:sp>
      <p:sp>
        <p:nvSpPr>
          <p:cNvPr id="24" name="Alternate Process 23"/>
          <p:cNvSpPr/>
          <p:nvPr/>
        </p:nvSpPr>
        <p:spPr>
          <a:xfrm>
            <a:off x="5834379" y="3670196"/>
            <a:ext cx="2148038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S8 Stilling ikke besat</a:t>
            </a:r>
            <a:endParaRPr lang="da-DK" dirty="0"/>
          </a:p>
        </p:txBody>
      </p:sp>
      <p:sp>
        <p:nvSpPr>
          <p:cNvPr id="26" name="Process 25"/>
          <p:cNvSpPr/>
          <p:nvPr/>
        </p:nvSpPr>
        <p:spPr>
          <a:xfrm>
            <a:off x="973264" y="5769127"/>
            <a:ext cx="352241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90 Ansættelse under færdiggørelse</a:t>
            </a:r>
            <a:endParaRPr lang="da-DK" dirty="0"/>
          </a:p>
        </p:txBody>
      </p:sp>
      <p:cxnSp>
        <p:nvCxnSpPr>
          <p:cNvPr id="27" name="Straight Arrow Connector 26"/>
          <p:cNvCxnSpPr>
            <a:stCxn id="26" idx="3"/>
            <a:endCxn id="21" idx="1"/>
          </p:cNvCxnSpPr>
          <p:nvPr/>
        </p:nvCxnSpPr>
        <p:spPr>
          <a:xfrm>
            <a:off x="4495679" y="5953793"/>
            <a:ext cx="1525158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9" idx="3"/>
            <a:endCxn id="24" idx="1"/>
          </p:cNvCxnSpPr>
          <p:nvPr/>
        </p:nvCxnSpPr>
        <p:spPr>
          <a:xfrm>
            <a:off x="4462049" y="3874507"/>
            <a:ext cx="1372330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9" idx="2"/>
            <a:endCxn id="26" idx="0"/>
          </p:cNvCxnSpPr>
          <p:nvPr/>
        </p:nvCxnSpPr>
        <p:spPr>
          <a:xfrm rot="16200000" flipH="1">
            <a:off x="1879494" y="4914149"/>
            <a:ext cx="1709954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7" idx="2"/>
            <a:endCxn id="19" idx="0"/>
          </p:cNvCxnSpPr>
          <p:nvPr/>
        </p:nvCxnSpPr>
        <p:spPr>
          <a:xfrm rot="5400000">
            <a:off x="1761668" y="2717036"/>
            <a:ext cx="1945609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7" idx="0"/>
          </p:cNvCxnSpPr>
          <p:nvPr/>
        </p:nvCxnSpPr>
        <p:spPr>
          <a:xfrm rot="16200000" flipH="1">
            <a:off x="2650905" y="1291333"/>
            <a:ext cx="167132" cy="2"/>
          </a:xfrm>
          <a:prstGeom prst="straightConnector1">
            <a:avLst/>
          </a:prstGeom>
          <a:ln w="25400" cmpd="sng">
            <a:gradFill flip="none" rotWithShape="1">
              <a:gsLst>
                <a:gs pos="3000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7" idx="1"/>
            <a:endCxn id="26" idx="1"/>
          </p:cNvCxnSpPr>
          <p:nvPr/>
        </p:nvCxnSpPr>
        <p:spPr>
          <a:xfrm rot="10800000" flipH="1" flipV="1">
            <a:off x="830822" y="1559565"/>
            <a:ext cx="142441" cy="4394227"/>
          </a:xfrm>
          <a:prstGeom prst="bentConnector3">
            <a:avLst>
              <a:gd name="adj1" fmla="val -160488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TAP – Ansøgning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r>
              <a:rPr lang="da-DK" smtClean="0"/>
              <a:t>23/3/10</a:t>
            </a:r>
            <a:endParaRPr lang="da-DK" dirty="0"/>
          </a:p>
        </p:txBody>
      </p:sp>
      <p:sp>
        <p:nvSpPr>
          <p:cNvPr id="28" name="Process 27"/>
          <p:cNvSpPr/>
          <p:nvPr/>
        </p:nvSpPr>
        <p:spPr>
          <a:xfrm>
            <a:off x="861222" y="1381844"/>
            <a:ext cx="264616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00 Validering af ansøgning</a:t>
            </a:r>
            <a:endParaRPr lang="da-DK" dirty="0"/>
          </a:p>
        </p:txBody>
      </p:sp>
      <p:cxnSp>
        <p:nvCxnSpPr>
          <p:cNvPr id="30" name="Straight Arrow Connector 29"/>
          <p:cNvCxnSpPr>
            <a:stCxn id="28" idx="2"/>
            <a:endCxn id="58" idx="0"/>
          </p:cNvCxnSpPr>
          <p:nvPr/>
        </p:nvCxnSpPr>
        <p:spPr>
          <a:xfrm rot="5400000">
            <a:off x="1457500" y="2477981"/>
            <a:ext cx="1453610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Process 30"/>
          <p:cNvSpPr/>
          <p:nvPr/>
        </p:nvSpPr>
        <p:spPr>
          <a:xfrm>
            <a:off x="1572993" y="5023099"/>
            <a:ext cx="1222623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70 Samtale</a:t>
            </a:r>
            <a:endParaRPr lang="da-DK" dirty="0"/>
          </a:p>
        </p:txBody>
      </p:sp>
      <p:cxnSp>
        <p:nvCxnSpPr>
          <p:cNvPr id="34" name="Straight Arrow Connector 33"/>
          <p:cNvCxnSpPr>
            <a:stCxn id="28" idx="3"/>
            <a:endCxn id="53" idx="1"/>
          </p:cNvCxnSpPr>
          <p:nvPr/>
        </p:nvCxnSpPr>
        <p:spPr>
          <a:xfrm>
            <a:off x="3507387" y="1566510"/>
            <a:ext cx="2984429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1" idx="2"/>
            <a:endCxn id="45" idx="0"/>
          </p:cNvCxnSpPr>
          <p:nvPr/>
        </p:nvCxnSpPr>
        <p:spPr>
          <a:xfrm rot="5400000">
            <a:off x="1917444" y="5659292"/>
            <a:ext cx="533722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47"/>
          <p:cNvCxnSpPr>
            <a:stCxn id="58" idx="1"/>
            <a:endCxn id="45" idx="1"/>
          </p:cNvCxnSpPr>
          <p:nvPr/>
        </p:nvCxnSpPr>
        <p:spPr>
          <a:xfrm rot="10800000" flipV="1">
            <a:off x="420880" y="3389451"/>
            <a:ext cx="669823" cy="2721367"/>
          </a:xfrm>
          <a:prstGeom prst="bentConnector3">
            <a:avLst>
              <a:gd name="adj1" fmla="val 134128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Alternate Process 38"/>
          <p:cNvSpPr/>
          <p:nvPr/>
        </p:nvSpPr>
        <p:spPr>
          <a:xfrm>
            <a:off x="6491816" y="5003454"/>
            <a:ext cx="2392904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S7 Afslag efter samtale</a:t>
            </a:r>
          </a:p>
        </p:txBody>
      </p:sp>
      <p:sp>
        <p:nvSpPr>
          <p:cNvPr id="40" name="Alternate Process 39"/>
          <p:cNvSpPr/>
          <p:nvPr/>
        </p:nvSpPr>
        <p:spPr>
          <a:xfrm>
            <a:off x="6491816" y="2409748"/>
            <a:ext cx="1509682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S2 Trukket sig </a:t>
            </a:r>
          </a:p>
        </p:txBody>
      </p:sp>
      <p:cxnSp>
        <p:nvCxnSpPr>
          <p:cNvPr id="41" name="Straight Arrow Connector 40"/>
          <p:cNvCxnSpPr>
            <a:stCxn id="58" idx="3"/>
            <a:endCxn id="52" idx="1"/>
          </p:cNvCxnSpPr>
          <p:nvPr/>
        </p:nvCxnSpPr>
        <p:spPr>
          <a:xfrm>
            <a:off x="3277907" y="3389452"/>
            <a:ext cx="3213909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1" idx="3"/>
            <a:endCxn id="39" idx="1"/>
          </p:cNvCxnSpPr>
          <p:nvPr/>
        </p:nvCxnSpPr>
        <p:spPr>
          <a:xfrm>
            <a:off x="2795616" y="5207765"/>
            <a:ext cx="3696200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Alternate Process 42"/>
          <p:cNvSpPr/>
          <p:nvPr/>
        </p:nvSpPr>
        <p:spPr>
          <a:xfrm>
            <a:off x="6491816" y="5906508"/>
            <a:ext cx="1045887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S9 Ansat </a:t>
            </a:r>
          </a:p>
        </p:txBody>
      </p:sp>
      <p:sp>
        <p:nvSpPr>
          <p:cNvPr id="45" name="Process 44"/>
          <p:cNvSpPr/>
          <p:nvPr/>
        </p:nvSpPr>
        <p:spPr>
          <a:xfrm>
            <a:off x="420879" y="5926153"/>
            <a:ext cx="3526851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90 Ansættelse under færdiggørelse</a:t>
            </a:r>
            <a:endParaRPr lang="da-DK" dirty="0"/>
          </a:p>
        </p:txBody>
      </p:sp>
      <p:cxnSp>
        <p:nvCxnSpPr>
          <p:cNvPr id="50" name="Straight Arrow Connector 49"/>
          <p:cNvCxnSpPr>
            <a:stCxn id="45" idx="3"/>
            <a:endCxn id="43" idx="1"/>
          </p:cNvCxnSpPr>
          <p:nvPr/>
        </p:nvCxnSpPr>
        <p:spPr>
          <a:xfrm>
            <a:off x="3947730" y="6110819"/>
            <a:ext cx="2544086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28" idx="0"/>
          </p:cNvCxnSpPr>
          <p:nvPr/>
        </p:nvCxnSpPr>
        <p:spPr>
          <a:xfrm rot="5400000">
            <a:off x="2084767" y="1282301"/>
            <a:ext cx="199082" cy="5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Alternate Process 51"/>
          <p:cNvSpPr/>
          <p:nvPr/>
        </p:nvSpPr>
        <p:spPr>
          <a:xfrm>
            <a:off x="6491816" y="3185141"/>
            <a:ext cx="1067373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S6 Afslag</a:t>
            </a:r>
          </a:p>
        </p:txBody>
      </p:sp>
      <p:sp>
        <p:nvSpPr>
          <p:cNvPr id="53" name="Alternate Process 52"/>
          <p:cNvSpPr/>
          <p:nvPr/>
        </p:nvSpPr>
        <p:spPr>
          <a:xfrm>
            <a:off x="6491816" y="1362199"/>
            <a:ext cx="1828992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S0 Teknisk afslag</a:t>
            </a:r>
          </a:p>
        </p:txBody>
      </p:sp>
      <p:cxnSp>
        <p:nvCxnSpPr>
          <p:cNvPr id="54" name="Straight Arrow Connector 53"/>
          <p:cNvCxnSpPr>
            <a:endCxn id="40" idx="1"/>
          </p:cNvCxnSpPr>
          <p:nvPr/>
        </p:nvCxnSpPr>
        <p:spPr>
          <a:xfrm>
            <a:off x="5770723" y="2614060"/>
            <a:ext cx="721093" cy="1588"/>
          </a:xfrm>
          <a:prstGeom prst="straightConnector1">
            <a:avLst/>
          </a:prstGeom>
          <a:ln w="25400" cmpd="sng">
            <a:gradFill flip="none" rotWithShape="1">
              <a:gsLst>
                <a:gs pos="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47"/>
          <p:cNvCxnSpPr>
            <a:endCxn id="40" idx="1"/>
          </p:cNvCxnSpPr>
          <p:nvPr/>
        </p:nvCxnSpPr>
        <p:spPr>
          <a:xfrm>
            <a:off x="5770727" y="2430586"/>
            <a:ext cx="721089" cy="183474"/>
          </a:xfrm>
          <a:prstGeom prst="bentConnector3">
            <a:avLst>
              <a:gd name="adj1" fmla="val 50000"/>
            </a:avLst>
          </a:prstGeom>
          <a:ln w="25400" cmpd="sng">
            <a:gradFill flip="none" rotWithShape="1">
              <a:gsLst>
                <a:gs pos="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47"/>
          <p:cNvCxnSpPr>
            <a:endCxn id="40" idx="1"/>
          </p:cNvCxnSpPr>
          <p:nvPr/>
        </p:nvCxnSpPr>
        <p:spPr>
          <a:xfrm flipV="1">
            <a:off x="5771941" y="2614060"/>
            <a:ext cx="719875" cy="186650"/>
          </a:xfrm>
          <a:prstGeom prst="bentConnector3">
            <a:avLst>
              <a:gd name="adj1" fmla="val 50000"/>
            </a:avLst>
          </a:prstGeom>
          <a:ln w="25400" cmpd="sng">
            <a:gradFill flip="none" rotWithShape="1">
              <a:gsLst>
                <a:gs pos="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Process 57"/>
          <p:cNvSpPr/>
          <p:nvPr/>
        </p:nvSpPr>
        <p:spPr>
          <a:xfrm>
            <a:off x="1090702" y="3204786"/>
            <a:ext cx="218720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60 Afventer afgørelse</a:t>
            </a:r>
            <a:endParaRPr lang="da-DK" dirty="0"/>
          </a:p>
        </p:txBody>
      </p:sp>
      <p:cxnSp>
        <p:nvCxnSpPr>
          <p:cNvPr id="59" name="Straight Arrow Connector 58"/>
          <p:cNvCxnSpPr>
            <a:stCxn id="58" idx="2"/>
            <a:endCxn id="63" idx="0"/>
          </p:cNvCxnSpPr>
          <p:nvPr/>
        </p:nvCxnSpPr>
        <p:spPr>
          <a:xfrm rot="5400000">
            <a:off x="1921713" y="3836710"/>
            <a:ext cx="525185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Process 59"/>
          <p:cNvSpPr/>
          <p:nvPr/>
        </p:nvSpPr>
        <p:spPr>
          <a:xfrm>
            <a:off x="2514252" y="2282493"/>
            <a:ext cx="2802382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02 Afventer info fra ansøger</a:t>
            </a:r>
            <a:endParaRPr lang="da-DK" dirty="0"/>
          </a:p>
        </p:txBody>
      </p:sp>
      <p:cxnSp>
        <p:nvCxnSpPr>
          <p:cNvPr id="61" name="Straight Arrow Connector 47"/>
          <p:cNvCxnSpPr>
            <a:stCxn id="28" idx="3"/>
            <a:endCxn id="60" idx="0"/>
          </p:cNvCxnSpPr>
          <p:nvPr/>
        </p:nvCxnSpPr>
        <p:spPr>
          <a:xfrm>
            <a:off x="3507387" y="1566510"/>
            <a:ext cx="408056" cy="715983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47"/>
          <p:cNvCxnSpPr>
            <a:stCxn id="60" idx="1"/>
            <a:endCxn id="58" idx="0"/>
          </p:cNvCxnSpPr>
          <p:nvPr/>
        </p:nvCxnSpPr>
        <p:spPr>
          <a:xfrm rot="10800000" flipV="1">
            <a:off x="2184306" y="2467158"/>
            <a:ext cx="329947" cy="737627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Process 62"/>
          <p:cNvSpPr/>
          <p:nvPr/>
        </p:nvSpPr>
        <p:spPr>
          <a:xfrm>
            <a:off x="992080" y="4099303"/>
            <a:ext cx="2384449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68 Indkaldes til samtale</a:t>
            </a:r>
            <a:endParaRPr lang="da-DK" dirty="0"/>
          </a:p>
        </p:txBody>
      </p:sp>
      <p:cxnSp>
        <p:nvCxnSpPr>
          <p:cNvPr id="64" name="Straight Arrow Connector 63"/>
          <p:cNvCxnSpPr>
            <a:stCxn id="63" idx="2"/>
            <a:endCxn id="31" idx="0"/>
          </p:cNvCxnSpPr>
          <p:nvPr/>
        </p:nvCxnSpPr>
        <p:spPr>
          <a:xfrm rot="5400000">
            <a:off x="1907073" y="4745867"/>
            <a:ext cx="554464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Generelt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123" y="1113403"/>
            <a:ext cx="8885877" cy="5608072"/>
          </a:xfrm>
        </p:spPr>
        <p:txBody>
          <a:bodyPr>
            <a:normAutofit fontScale="70000" lnSpcReduction="20000"/>
          </a:bodyPr>
          <a:lstStyle/>
          <a:p>
            <a:r>
              <a:rPr lang="da-DK" dirty="0" smtClean="0"/>
              <a:t>4 </a:t>
            </a:r>
            <a:r>
              <a:rPr lang="en-GB" dirty="0" smtClean="0"/>
              <a:t>Workflows</a:t>
            </a:r>
          </a:p>
          <a:p>
            <a:pPr lvl="1"/>
            <a:r>
              <a:rPr lang="da-DK" dirty="0" smtClean="0"/>
              <a:t>VIP: Stilling og Ansøgning</a:t>
            </a:r>
          </a:p>
          <a:p>
            <a:pPr lvl="1"/>
            <a:r>
              <a:rPr lang="da-DK" dirty="0" smtClean="0"/>
              <a:t>TAP: Stilling og Ansøgning</a:t>
            </a:r>
          </a:p>
          <a:p>
            <a:r>
              <a:rPr lang="da-DK" dirty="0" smtClean="0"/>
              <a:t>Punkter i</a:t>
            </a:r>
            <a:r>
              <a:rPr lang="en-GB" dirty="0" smtClean="0"/>
              <a:t> workflow-</a:t>
            </a:r>
            <a:r>
              <a:rPr lang="da-DK" dirty="0" smtClean="0"/>
              <a:t>graferne</a:t>
            </a:r>
          </a:p>
          <a:p>
            <a:pPr lvl="1">
              <a:buNone/>
            </a:pP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 </a:t>
            </a:r>
          </a:p>
          <a:p>
            <a:pPr lvl="1">
              <a:buNone/>
            </a:pPr>
            <a:endParaRPr lang="da-DK" dirty="0" smtClean="0"/>
          </a:p>
          <a:p>
            <a:pPr lvl="1">
              <a:buNone/>
            </a:pPr>
            <a:endParaRPr lang="da-DK" dirty="0" smtClean="0"/>
          </a:p>
          <a:p>
            <a:pPr lvl="1">
              <a:buNone/>
            </a:pPr>
            <a:r>
              <a:rPr lang="da-DK" dirty="0" smtClean="0"/>
              <a:t>  : start       : fra anden side           : automatisk videre    : forfald i antal dage</a:t>
            </a:r>
          </a:p>
          <a:p>
            <a:r>
              <a:rPr lang="da-DK" dirty="0" smtClean="0"/>
              <a:t>Ikke vist i grafer - tilgængelig over alt</a:t>
            </a:r>
          </a:p>
          <a:p>
            <a:pPr lvl="1"/>
            <a:r>
              <a:rPr lang="da-DK" dirty="0" smtClean="0"/>
              <a:t>Skift af </a:t>
            </a:r>
            <a:r>
              <a:rPr lang="en-GB" dirty="0" smtClean="0"/>
              <a:t>Workflow</a:t>
            </a:r>
          </a:p>
          <a:p>
            <a:pPr lvl="1"/>
            <a:r>
              <a:rPr lang="da-DK" dirty="0" smtClean="0"/>
              <a:t>Afvigelse fra defineret </a:t>
            </a:r>
            <a:r>
              <a:rPr lang="en-GB" dirty="0" smtClean="0"/>
              <a:t>workflow</a:t>
            </a:r>
          </a:p>
          <a:p>
            <a:pPr lvl="2"/>
            <a:r>
              <a:rPr lang="da-DK" dirty="0" smtClean="0"/>
              <a:t>Kan nå alt</a:t>
            </a:r>
          </a:p>
          <a:p>
            <a:r>
              <a:rPr lang="da-DK" dirty="0" smtClean="0"/>
              <a:t>Designkriterier</a:t>
            </a:r>
          </a:p>
          <a:p>
            <a:pPr lvl="1"/>
            <a:r>
              <a:rPr lang="da-DK" dirty="0" smtClean="0"/>
              <a:t>Det enkelte punkt starter med nummer inden for det tilhørende faseinterval</a:t>
            </a:r>
          </a:p>
          <a:p>
            <a:pPr lvl="1"/>
            <a:r>
              <a:rPr lang="da-DK" dirty="0" smtClean="0"/>
              <a:t>Punktets navn angiver en status og er primært rettet mod lederportalbrugere</a:t>
            </a:r>
          </a:p>
          <a:p>
            <a:pPr lvl="1"/>
            <a:r>
              <a:rPr lang="da-DK" dirty="0" smtClean="0"/>
              <a:t>Første mulige næste punkt i </a:t>
            </a:r>
            <a:r>
              <a:rPr lang="da-DK" dirty="0" err="1" smtClean="0"/>
              <a:t>PeopleXS</a:t>
            </a:r>
            <a:r>
              <a:rPr lang="da-DK" dirty="0" smtClean="0"/>
              <a:t>: normale/naturlige næste punkt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23/3/10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640585" y="3738881"/>
            <a:ext cx="505352" cy="1588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767084" y="3752335"/>
            <a:ext cx="149352" cy="166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640163" y="3740469"/>
            <a:ext cx="249858" cy="1588"/>
          </a:xfrm>
          <a:prstGeom prst="straightConnector1">
            <a:avLst/>
          </a:prstGeom>
          <a:ln w="25400" cmpd="sng">
            <a:gradFill flip="none" rotWithShape="1">
              <a:gsLst>
                <a:gs pos="3000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Alternate Process 14"/>
          <p:cNvSpPr/>
          <p:nvPr/>
        </p:nvSpPr>
        <p:spPr>
          <a:xfrm>
            <a:off x="5361921" y="4228420"/>
            <a:ext cx="2288203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Sw</a:t>
            </a:r>
            <a:r>
              <a:rPr lang="en-US" dirty="0" smtClean="0"/>
              <a:t> Workflow </a:t>
            </a:r>
            <a:r>
              <a:rPr lang="da-DK" dirty="0" smtClean="0"/>
              <a:t>skiftet</a:t>
            </a:r>
          </a:p>
        </p:txBody>
      </p:sp>
      <p:sp>
        <p:nvSpPr>
          <p:cNvPr id="19" name="Alternate Process 18"/>
          <p:cNvSpPr/>
          <p:nvPr/>
        </p:nvSpPr>
        <p:spPr>
          <a:xfrm>
            <a:off x="5361921" y="4802857"/>
            <a:ext cx="2349585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err="1" smtClean="0"/>
              <a:t>Wa</a:t>
            </a:r>
            <a:r>
              <a:rPr lang="en-US" dirty="0" smtClean="0"/>
              <a:t> Workflow </a:t>
            </a:r>
            <a:r>
              <a:rPr lang="da-DK" dirty="0" smtClean="0"/>
              <a:t>afvigelse</a:t>
            </a:r>
            <a:endParaRPr lang="da-DK" dirty="0"/>
          </a:p>
        </p:txBody>
      </p:sp>
      <p:sp>
        <p:nvSpPr>
          <p:cNvPr id="23" name="Process 22"/>
          <p:cNvSpPr/>
          <p:nvPr/>
        </p:nvSpPr>
        <p:spPr>
          <a:xfrm>
            <a:off x="5361921" y="2494735"/>
            <a:ext cx="1482535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På anden side</a:t>
            </a:r>
            <a:endParaRPr lang="da-DK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Process 23"/>
          <p:cNvSpPr/>
          <p:nvPr/>
        </p:nvSpPr>
        <p:spPr>
          <a:xfrm>
            <a:off x="802826" y="2494735"/>
            <a:ext cx="4056294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Proces der kan tage mere eller mindre tid</a:t>
            </a:r>
            <a:endParaRPr lang="da-DK" dirty="0"/>
          </a:p>
        </p:txBody>
      </p:sp>
      <p:sp>
        <p:nvSpPr>
          <p:cNvPr id="25" name="Alternate Process 24"/>
          <p:cNvSpPr/>
          <p:nvPr/>
        </p:nvSpPr>
        <p:spPr>
          <a:xfrm>
            <a:off x="5361921" y="3007360"/>
            <a:ext cx="1455083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Slutstatus</a:t>
            </a:r>
          </a:p>
        </p:txBody>
      </p:sp>
      <p:sp>
        <p:nvSpPr>
          <p:cNvPr id="26" name="Alternate Process 25"/>
          <p:cNvSpPr/>
          <p:nvPr/>
        </p:nvSpPr>
        <p:spPr>
          <a:xfrm>
            <a:off x="802826" y="3007360"/>
            <a:ext cx="1521589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Øjebliksstatus</a:t>
            </a:r>
            <a:endParaRPr lang="da-DK" dirty="0"/>
          </a:p>
        </p:txBody>
      </p:sp>
      <p:sp>
        <p:nvSpPr>
          <p:cNvPr id="20" name="Rectangle 19"/>
          <p:cNvSpPr/>
          <p:nvPr/>
        </p:nvSpPr>
        <p:spPr>
          <a:xfrm>
            <a:off x="6157540" y="3529913"/>
            <a:ext cx="2626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baseline="-25000" dirty="0" smtClean="0"/>
              <a:t>7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362342" y="3765379"/>
            <a:ext cx="28121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200" dirty="0" smtClean="0"/>
              <a:t>(ved afvigelse fra standard forfald: 5 dage)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s 4"/>
          <p:cNvSpPr/>
          <p:nvPr/>
        </p:nvSpPr>
        <p:spPr>
          <a:xfrm>
            <a:off x="353875" y="1465873"/>
            <a:ext cx="3068831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00 Opstart/validering af opslag</a:t>
            </a:r>
            <a:endParaRPr lang="da-DK" dirty="0"/>
          </a:p>
        </p:txBody>
      </p:sp>
      <p:sp>
        <p:nvSpPr>
          <p:cNvPr id="6" name="Process 5"/>
          <p:cNvSpPr/>
          <p:nvPr/>
        </p:nvSpPr>
        <p:spPr>
          <a:xfrm>
            <a:off x="375402" y="2370102"/>
            <a:ext cx="3025776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marL="0" lvl="2" algn="ctr"/>
            <a:r>
              <a:rPr lang="da-DK" dirty="0" smtClean="0"/>
              <a:t>02 Opslag under godkendelse</a:t>
            </a:r>
            <a:r>
              <a:rPr lang="da-DK" baseline="-25000" dirty="0" smtClean="0"/>
              <a:t>7</a:t>
            </a:r>
            <a:endParaRPr lang="da-DK" baseline="-25000" dirty="0"/>
          </a:p>
        </p:txBody>
      </p: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 rot="5400000">
            <a:off x="1620843" y="2102653"/>
            <a:ext cx="534897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Process 16"/>
          <p:cNvSpPr/>
          <p:nvPr/>
        </p:nvSpPr>
        <p:spPr>
          <a:xfrm>
            <a:off x="763467" y="4188204"/>
            <a:ext cx="2249647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10 Opslag annonceres</a:t>
            </a:r>
            <a:endParaRPr lang="da-DK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VIP – Stilling (opslag)</a:t>
            </a:r>
            <a:endParaRPr lang="da-DK" dirty="0"/>
          </a:p>
        </p:txBody>
      </p:sp>
      <p:sp>
        <p:nvSpPr>
          <p:cNvPr id="14" name="Process 13"/>
          <p:cNvSpPr/>
          <p:nvPr/>
        </p:nvSpPr>
        <p:spPr>
          <a:xfrm>
            <a:off x="507274" y="5082789"/>
            <a:ext cx="2762032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14 Afventer udløb af opslag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23/3/10</a:t>
            </a:r>
            <a:endParaRPr lang="da-DK" dirty="0"/>
          </a:p>
        </p:txBody>
      </p:sp>
      <p:cxnSp>
        <p:nvCxnSpPr>
          <p:cNvPr id="21" name="Straight Arrow Connector 20"/>
          <p:cNvCxnSpPr>
            <a:stCxn id="6" idx="2"/>
            <a:endCxn id="22" idx="0"/>
          </p:cNvCxnSpPr>
          <p:nvPr/>
        </p:nvCxnSpPr>
        <p:spPr>
          <a:xfrm rot="16200000" flipH="1">
            <a:off x="1620842" y="3006881"/>
            <a:ext cx="534897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2"/>
            <a:endCxn id="17" idx="0"/>
          </p:cNvCxnSpPr>
          <p:nvPr/>
        </p:nvCxnSpPr>
        <p:spPr>
          <a:xfrm rot="5400000">
            <a:off x="1635666" y="3935579"/>
            <a:ext cx="505250" cy="1588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7" idx="2"/>
            <a:endCxn id="14" idx="0"/>
          </p:cNvCxnSpPr>
          <p:nvPr/>
        </p:nvCxnSpPr>
        <p:spPr>
          <a:xfrm rot="5400000">
            <a:off x="1625665" y="4820162"/>
            <a:ext cx="525253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6" idx="3"/>
          </p:cNvCxnSpPr>
          <p:nvPr/>
        </p:nvCxnSpPr>
        <p:spPr>
          <a:xfrm>
            <a:off x="3401178" y="2554768"/>
            <a:ext cx="278946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23" idx="0"/>
            <a:endCxn id="6" idx="0"/>
          </p:cNvCxnSpPr>
          <p:nvPr/>
        </p:nvCxnSpPr>
        <p:spPr>
          <a:xfrm rot="16200000" flipH="1" flipV="1">
            <a:off x="3287723" y="962037"/>
            <a:ext cx="8631" cy="2807497"/>
          </a:xfrm>
          <a:prstGeom prst="bentConnector3">
            <a:avLst>
              <a:gd name="adj1" fmla="val -2648592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Process 18"/>
          <p:cNvSpPr/>
          <p:nvPr/>
        </p:nvSpPr>
        <p:spPr>
          <a:xfrm>
            <a:off x="2590800" y="6000932"/>
            <a:ext cx="4211384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20 Bedømmelsesudvalg under nedsættelse</a:t>
            </a:r>
            <a:endParaRPr lang="da-DK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0" name="Elbow Connector 38"/>
          <p:cNvCxnSpPr>
            <a:stCxn id="14" idx="2"/>
            <a:endCxn id="19" idx="1"/>
          </p:cNvCxnSpPr>
          <p:nvPr/>
        </p:nvCxnSpPr>
        <p:spPr>
          <a:xfrm rot="16200000" flipH="1">
            <a:off x="1872807" y="5467604"/>
            <a:ext cx="733477" cy="702510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Alternate Process 21"/>
          <p:cNvSpPr/>
          <p:nvPr/>
        </p:nvSpPr>
        <p:spPr>
          <a:xfrm>
            <a:off x="856331" y="3274331"/>
            <a:ext cx="2063919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04 Opslag godkendt</a:t>
            </a:r>
            <a:endParaRPr lang="da-DK" dirty="0"/>
          </a:p>
        </p:txBody>
      </p:sp>
      <p:sp>
        <p:nvSpPr>
          <p:cNvPr id="44" name="Alternate Process 43"/>
          <p:cNvSpPr/>
          <p:nvPr/>
        </p:nvSpPr>
        <p:spPr>
          <a:xfrm>
            <a:off x="6536081" y="4168559"/>
            <a:ext cx="2288203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S2 Stilling ikke opslået</a:t>
            </a:r>
          </a:p>
        </p:txBody>
      </p:sp>
      <p:cxnSp>
        <p:nvCxnSpPr>
          <p:cNvPr id="49" name="Straight Arrow Connector 48"/>
          <p:cNvCxnSpPr>
            <a:endCxn id="5" idx="0"/>
          </p:cNvCxnSpPr>
          <p:nvPr/>
        </p:nvCxnSpPr>
        <p:spPr>
          <a:xfrm rot="16200000" flipH="1">
            <a:off x="1799735" y="1377317"/>
            <a:ext cx="174754" cy="235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Process 22"/>
          <p:cNvSpPr/>
          <p:nvPr/>
        </p:nvSpPr>
        <p:spPr>
          <a:xfrm>
            <a:off x="3680124" y="2361471"/>
            <a:ext cx="203132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08 Opslag revideres</a:t>
            </a:r>
            <a:endParaRPr lang="da-DK" dirty="0"/>
          </a:p>
        </p:txBody>
      </p:sp>
      <p:cxnSp>
        <p:nvCxnSpPr>
          <p:cNvPr id="42" name="Elbow Connector 38"/>
          <p:cNvCxnSpPr>
            <a:stCxn id="17" idx="3"/>
            <a:endCxn id="44" idx="1"/>
          </p:cNvCxnSpPr>
          <p:nvPr/>
        </p:nvCxnSpPr>
        <p:spPr>
          <a:xfrm>
            <a:off x="3013114" y="4372870"/>
            <a:ext cx="3522967" cy="1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38"/>
          <p:cNvCxnSpPr>
            <a:stCxn id="5" idx="3"/>
            <a:endCxn id="37" idx="0"/>
          </p:cNvCxnSpPr>
          <p:nvPr/>
        </p:nvCxnSpPr>
        <p:spPr>
          <a:xfrm>
            <a:off x="3422706" y="1650539"/>
            <a:ext cx="4257476" cy="1623792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23" idx="2"/>
            <a:endCxn id="33" idx="0"/>
          </p:cNvCxnSpPr>
          <p:nvPr/>
        </p:nvCxnSpPr>
        <p:spPr>
          <a:xfrm rot="16200000" flipH="1">
            <a:off x="4422771" y="3003818"/>
            <a:ext cx="548282" cy="225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stCxn id="5" idx="1"/>
            <a:endCxn id="22" idx="1"/>
          </p:cNvCxnSpPr>
          <p:nvPr/>
        </p:nvCxnSpPr>
        <p:spPr>
          <a:xfrm rot="10800000" flipH="1" flipV="1">
            <a:off x="353875" y="1650539"/>
            <a:ext cx="502456" cy="1828104"/>
          </a:xfrm>
          <a:prstGeom prst="bentConnector3">
            <a:avLst>
              <a:gd name="adj1" fmla="val -27312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Alternate Process 60"/>
          <p:cNvSpPr/>
          <p:nvPr/>
        </p:nvSpPr>
        <p:spPr>
          <a:xfrm>
            <a:off x="6490987" y="5061535"/>
            <a:ext cx="2378391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S8 Stilling ikke besat</a:t>
            </a:r>
            <a:endParaRPr lang="da-DK" dirty="0"/>
          </a:p>
        </p:txBody>
      </p:sp>
      <p:cxnSp>
        <p:nvCxnSpPr>
          <p:cNvPr id="62" name="Straight Arrow Connector 61"/>
          <p:cNvCxnSpPr>
            <a:stCxn id="14" idx="3"/>
            <a:endCxn id="61" idx="1"/>
          </p:cNvCxnSpPr>
          <p:nvPr/>
        </p:nvCxnSpPr>
        <p:spPr>
          <a:xfrm flipV="1">
            <a:off x="3269306" y="5265847"/>
            <a:ext cx="3221681" cy="160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Alternate Process 32"/>
          <p:cNvSpPr/>
          <p:nvPr/>
        </p:nvSpPr>
        <p:spPr>
          <a:xfrm>
            <a:off x="3180527" y="3279085"/>
            <a:ext cx="3035022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06 Kald/adjungering godkendt</a:t>
            </a:r>
            <a:endParaRPr lang="da-DK" dirty="0"/>
          </a:p>
        </p:txBody>
      </p:sp>
      <p:sp>
        <p:nvSpPr>
          <p:cNvPr id="43" name="Rectangle 42"/>
          <p:cNvSpPr/>
          <p:nvPr/>
        </p:nvSpPr>
        <p:spPr>
          <a:xfrm flipH="1">
            <a:off x="4675179" y="3935900"/>
            <a:ext cx="45719" cy="16357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36" name="Straight Arrow Connector 35"/>
          <p:cNvCxnSpPr>
            <a:stCxn id="33" idx="2"/>
            <a:endCxn id="19" idx="0"/>
          </p:cNvCxnSpPr>
          <p:nvPr/>
        </p:nvCxnSpPr>
        <p:spPr>
          <a:xfrm rot="5400000">
            <a:off x="3540653" y="4843547"/>
            <a:ext cx="2313224" cy="1546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Alternate Process 36"/>
          <p:cNvSpPr/>
          <p:nvPr/>
        </p:nvSpPr>
        <p:spPr>
          <a:xfrm>
            <a:off x="6434580" y="3274331"/>
            <a:ext cx="2491204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09 Opslag ikke godkendt</a:t>
            </a:r>
            <a:endParaRPr lang="da-DK" dirty="0"/>
          </a:p>
        </p:txBody>
      </p:sp>
      <p:cxnSp>
        <p:nvCxnSpPr>
          <p:cNvPr id="59" name="Straight Arrow Connector 58"/>
          <p:cNvCxnSpPr>
            <a:stCxn id="37" idx="2"/>
            <a:endCxn id="44" idx="0"/>
          </p:cNvCxnSpPr>
          <p:nvPr/>
        </p:nvCxnSpPr>
        <p:spPr>
          <a:xfrm rot="16200000" flipH="1">
            <a:off x="7437380" y="3925755"/>
            <a:ext cx="485605" cy="1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44"/>
          <p:cNvCxnSpPr>
            <a:stCxn id="6" idx="2"/>
            <a:endCxn id="37" idx="0"/>
          </p:cNvCxnSpPr>
          <p:nvPr/>
        </p:nvCxnSpPr>
        <p:spPr>
          <a:xfrm rot="16200000" flipH="1">
            <a:off x="4516788" y="110936"/>
            <a:ext cx="534897" cy="5791892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s 4"/>
          <p:cNvSpPr/>
          <p:nvPr/>
        </p:nvSpPr>
        <p:spPr>
          <a:xfrm>
            <a:off x="453599" y="1464340"/>
            <a:ext cx="4289380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20 Bedømmelsesudvalg under nedsættelse</a:t>
            </a:r>
            <a:r>
              <a:rPr lang="da-DK" baseline="-25000" dirty="0" smtClean="0"/>
              <a:t>7</a:t>
            </a:r>
            <a:endParaRPr lang="da-DK" baseline="-25000" dirty="0"/>
          </a:p>
        </p:txBody>
      </p:sp>
      <p:sp>
        <p:nvSpPr>
          <p:cNvPr id="6" name="Process 5"/>
          <p:cNvSpPr/>
          <p:nvPr/>
        </p:nvSpPr>
        <p:spPr>
          <a:xfrm>
            <a:off x="522693" y="2361720"/>
            <a:ext cx="4151196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22 Bedømmelsesudvalg under</a:t>
            </a:r>
            <a:r>
              <a:rPr lang="da-DK" dirty="0" smtClean="0"/>
              <a:t> tiltrædelse</a:t>
            </a:r>
            <a:r>
              <a:rPr lang="da-DK" baseline="-25000" dirty="0" smtClean="0"/>
              <a:t>7</a:t>
            </a:r>
            <a:endParaRPr lang="da-DK" dirty="0" smtClean="0"/>
          </a:p>
        </p:txBody>
      </p: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 rot="16200000" flipH="1">
            <a:off x="2334266" y="2097695"/>
            <a:ext cx="528048" cy="2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Process 16"/>
          <p:cNvSpPr/>
          <p:nvPr/>
        </p:nvSpPr>
        <p:spPr>
          <a:xfrm>
            <a:off x="522240" y="4195771"/>
            <a:ext cx="4152098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28 Info om </a:t>
            </a:r>
            <a:r>
              <a:rPr lang="da-DK" dirty="0" err="1" smtClean="0"/>
              <a:t>bedøm.udv</a:t>
            </a:r>
            <a:r>
              <a:rPr lang="da-DK" dirty="0" smtClean="0"/>
              <a:t>. tilsendes ansøgere</a:t>
            </a:r>
            <a:endParaRPr lang="da-DK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VIP – Stilling (bedømmelsesudvalg)</a:t>
            </a:r>
            <a:endParaRPr lang="da-DK" dirty="0"/>
          </a:p>
        </p:txBody>
      </p:sp>
      <p:sp>
        <p:nvSpPr>
          <p:cNvPr id="14" name="Process 13"/>
          <p:cNvSpPr/>
          <p:nvPr/>
        </p:nvSpPr>
        <p:spPr>
          <a:xfrm>
            <a:off x="845245" y="5093151"/>
            <a:ext cx="3506088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30 Materiale tilsendes bedøm.udv.</a:t>
            </a:r>
            <a:r>
              <a:rPr lang="da-DK" baseline="-25000" dirty="0" smtClean="0"/>
              <a:t>1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xfrm>
            <a:off x="500400" y="6356350"/>
            <a:ext cx="2133600" cy="365125"/>
          </a:xfrm>
          <a:effectLst/>
        </p:spPr>
        <p:txBody>
          <a:bodyPr/>
          <a:lstStyle/>
          <a:p>
            <a:r>
              <a:rPr lang="da-DK" smtClean="0"/>
              <a:t>23/3/10</a:t>
            </a:r>
            <a:endParaRPr lang="da-DK" dirty="0"/>
          </a:p>
        </p:txBody>
      </p:sp>
      <p:cxnSp>
        <p:nvCxnSpPr>
          <p:cNvPr id="41" name="Straight Arrow Connector 40"/>
          <p:cNvCxnSpPr>
            <a:stCxn id="14" idx="2"/>
            <a:endCxn id="45" idx="0"/>
          </p:cNvCxnSpPr>
          <p:nvPr/>
        </p:nvCxnSpPr>
        <p:spPr>
          <a:xfrm rot="5400000">
            <a:off x="2334264" y="5726508"/>
            <a:ext cx="528050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30" idx="0"/>
            <a:endCxn id="6" idx="0"/>
          </p:cNvCxnSpPr>
          <p:nvPr/>
        </p:nvCxnSpPr>
        <p:spPr>
          <a:xfrm rot="16200000" flipV="1">
            <a:off x="4730599" y="229412"/>
            <a:ext cx="1588" cy="4264616"/>
          </a:xfrm>
          <a:prstGeom prst="bentConnector3">
            <a:avLst>
              <a:gd name="adj1" fmla="val 14395466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6" idx="2"/>
            <a:endCxn id="44" idx="0"/>
          </p:cNvCxnSpPr>
          <p:nvPr/>
        </p:nvCxnSpPr>
        <p:spPr>
          <a:xfrm rot="5400000">
            <a:off x="2334267" y="2995076"/>
            <a:ext cx="528048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5" idx="0"/>
          </p:cNvCxnSpPr>
          <p:nvPr/>
        </p:nvCxnSpPr>
        <p:spPr>
          <a:xfrm rot="16200000" flipH="1">
            <a:off x="2514964" y="1381015"/>
            <a:ext cx="165856" cy="794"/>
          </a:xfrm>
          <a:prstGeom prst="straightConnector1">
            <a:avLst/>
          </a:prstGeom>
          <a:ln w="25400" cmpd="sng">
            <a:gradFill flip="none" rotWithShape="1">
              <a:gsLst>
                <a:gs pos="3000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Process 44"/>
          <p:cNvSpPr/>
          <p:nvPr/>
        </p:nvSpPr>
        <p:spPr>
          <a:xfrm>
            <a:off x="831914" y="5990533"/>
            <a:ext cx="3532750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40 Afventer bedømmelse fra udvalg</a:t>
            </a:r>
            <a:endParaRPr lang="da-DK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9" name="Straight Arrow Connector 48"/>
          <p:cNvCxnSpPr>
            <a:stCxn id="17" idx="2"/>
            <a:endCxn id="14" idx="0"/>
          </p:cNvCxnSpPr>
          <p:nvPr/>
        </p:nvCxnSpPr>
        <p:spPr>
          <a:xfrm rot="5400000">
            <a:off x="2334265" y="4829127"/>
            <a:ext cx="528048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6" idx="3"/>
          </p:cNvCxnSpPr>
          <p:nvPr/>
        </p:nvCxnSpPr>
        <p:spPr>
          <a:xfrm>
            <a:off x="4673889" y="2546386"/>
            <a:ext cx="511691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Process 29"/>
          <p:cNvSpPr/>
          <p:nvPr/>
        </p:nvSpPr>
        <p:spPr>
          <a:xfrm>
            <a:off x="5185580" y="2361720"/>
            <a:ext cx="3354653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26 Bedømmelsesudvalg revideres</a:t>
            </a:r>
            <a:endParaRPr lang="da-DK" dirty="0"/>
          </a:p>
        </p:txBody>
      </p:sp>
      <p:sp>
        <p:nvSpPr>
          <p:cNvPr id="44" name="Alternate Process 43"/>
          <p:cNvSpPr/>
          <p:nvPr/>
        </p:nvSpPr>
        <p:spPr>
          <a:xfrm>
            <a:off x="912454" y="3259100"/>
            <a:ext cx="3371671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24 Bedømmelsesudvalg godkendt</a:t>
            </a:r>
            <a:endParaRPr lang="da-DK" dirty="0"/>
          </a:p>
        </p:txBody>
      </p:sp>
      <p:cxnSp>
        <p:nvCxnSpPr>
          <p:cNvPr id="62" name="Straight Arrow Connector 61"/>
          <p:cNvCxnSpPr>
            <a:stCxn id="44" idx="2"/>
            <a:endCxn id="17" idx="0"/>
          </p:cNvCxnSpPr>
          <p:nvPr/>
        </p:nvCxnSpPr>
        <p:spPr>
          <a:xfrm rot="5400000">
            <a:off x="2334266" y="3931747"/>
            <a:ext cx="528048" cy="1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stCxn id="30" idx="2"/>
            <a:endCxn id="44" idx="3"/>
          </p:cNvCxnSpPr>
          <p:nvPr/>
        </p:nvCxnSpPr>
        <p:spPr>
          <a:xfrm rot="5400000">
            <a:off x="5207336" y="1807841"/>
            <a:ext cx="732360" cy="2578782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44" idx="1"/>
          </p:cNvCxnSpPr>
          <p:nvPr/>
        </p:nvCxnSpPr>
        <p:spPr>
          <a:xfrm rot="10800000" flipH="1" flipV="1">
            <a:off x="453598" y="1649006"/>
            <a:ext cx="458855" cy="1814406"/>
          </a:xfrm>
          <a:prstGeom prst="bentConnector3">
            <a:avLst>
              <a:gd name="adj1" fmla="val -4982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ocess 15"/>
          <p:cNvSpPr/>
          <p:nvPr/>
        </p:nvSpPr>
        <p:spPr>
          <a:xfrm>
            <a:off x="1158941" y="2595145"/>
            <a:ext cx="2910360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42 Validering af bedømmelse</a:t>
            </a:r>
            <a:endParaRPr lang="da-DK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VIP – Stilling (bedømmelse)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xfrm>
            <a:off x="500400" y="6356350"/>
            <a:ext cx="2133600" cy="365125"/>
          </a:xfrm>
          <a:effectLst/>
        </p:spPr>
        <p:txBody>
          <a:bodyPr/>
          <a:lstStyle/>
          <a:p>
            <a:r>
              <a:rPr lang="da-DK" smtClean="0"/>
              <a:t>23/3/10</a:t>
            </a:r>
            <a:endParaRPr lang="da-DK" dirty="0"/>
          </a:p>
        </p:txBody>
      </p:sp>
      <p:cxnSp>
        <p:nvCxnSpPr>
          <p:cNvPr id="26" name="Straight Arrow Connector 25"/>
          <p:cNvCxnSpPr>
            <a:stCxn id="19" idx="2"/>
            <a:endCxn id="16" idx="0"/>
          </p:cNvCxnSpPr>
          <p:nvPr/>
        </p:nvCxnSpPr>
        <p:spPr>
          <a:xfrm rot="5400000">
            <a:off x="2233744" y="2214767"/>
            <a:ext cx="760756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Process 18"/>
          <p:cNvSpPr/>
          <p:nvPr/>
        </p:nvSpPr>
        <p:spPr>
          <a:xfrm>
            <a:off x="769750" y="1465057"/>
            <a:ext cx="3688743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40 Afventer bedømmelse fra udvalg</a:t>
            </a:r>
            <a:r>
              <a:rPr lang="da-DK" baseline="-25000" dirty="0" smtClean="0"/>
              <a:t>28</a:t>
            </a:r>
            <a:endParaRPr lang="da-DK" dirty="0"/>
          </a:p>
        </p:txBody>
      </p:sp>
      <p:sp>
        <p:nvSpPr>
          <p:cNvPr id="23" name="Process 22"/>
          <p:cNvSpPr/>
          <p:nvPr/>
        </p:nvSpPr>
        <p:spPr>
          <a:xfrm>
            <a:off x="828416" y="4855321"/>
            <a:ext cx="3571410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52 Bedømmelse tilsendes ansøgere</a:t>
            </a:r>
            <a:r>
              <a:rPr lang="da-DK" baseline="-25000" dirty="0" smtClean="0"/>
              <a:t>1</a:t>
            </a:r>
            <a:endParaRPr lang="da-DK" dirty="0"/>
          </a:p>
        </p:txBody>
      </p:sp>
      <p:cxnSp>
        <p:nvCxnSpPr>
          <p:cNvPr id="88" name="Straight Arrow Connector 87"/>
          <p:cNvCxnSpPr>
            <a:stCxn id="16" idx="2"/>
            <a:endCxn id="24" idx="0"/>
          </p:cNvCxnSpPr>
          <p:nvPr/>
        </p:nvCxnSpPr>
        <p:spPr>
          <a:xfrm rot="16200000" flipH="1">
            <a:off x="2233743" y="3344854"/>
            <a:ext cx="760756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Process 52"/>
          <p:cNvSpPr/>
          <p:nvPr/>
        </p:nvSpPr>
        <p:spPr>
          <a:xfrm>
            <a:off x="615336" y="5985408"/>
            <a:ext cx="3997571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54 Bedømmelse tilsendes hovedkontakt</a:t>
            </a:r>
            <a:r>
              <a:rPr lang="da-DK" baseline="-25000" dirty="0" smtClean="0"/>
              <a:t>1</a:t>
            </a:r>
            <a:endParaRPr lang="da-DK" dirty="0"/>
          </a:p>
        </p:txBody>
      </p:sp>
      <p:cxnSp>
        <p:nvCxnSpPr>
          <p:cNvPr id="43" name="Straight Arrow Connector 42"/>
          <p:cNvCxnSpPr>
            <a:stCxn id="23" idx="2"/>
            <a:endCxn id="53" idx="0"/>
          </p:cNvCxnSpPr>
          <p:nvPr/>
        </p:nvCxnSpPr>
        <p:spPr>
          <a:xfrm rot="16200000" flipH="1">
            <a:off x="2233744" y="5605029"/>
            <a:ext cx="760755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Process 23"/>
          <p:cNvSpPr/>
          <p:nvPr/>
        </p:nvSpPr>
        <p:spPr>
          <a:xfrm>
            <a:off x="787333" y="3725233"/>
            <a:ext cx="3653577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50 Honorarinfo tilsendes </a:t>
            </a:r>
            <a:r>
              <a:rPr lang="da-DK" dirty="0" err="1" smtClean="0"/>
              <a:t>bedøm.udv</a:t>
            </a:r>
            <a:r>
              <a:rPr lang="da-DK" dirty="0" smtClean="0"/>
              <a:t>.</a:t>
            </a:r>
            <a:endParaRPr lang="da-DK" dirty="0"/>
          </a:p>
        </p:txBody>
      </p:sp>
      <p:cxnSp>
        <p:nvCxnSpPr>
          <p:cNvPr id="41" name="Straight Arrow Connector 40"/>
          <p:cNvCxnSpPr>
            <a:stCxn id="24" idx="2"/>
            <a:endCxn id="23" idx="0"/>
          </p:cNvCxnSpPr>
          <p:nvPr/>
        </p:nvCxnSpPr>
        <p:spPr>
          <a:xfrm rot="5400000">
            <a:off x="2233744" y="4474943"/>
            <a:ext cx="760756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endCxn id="19" idx="0"/>
          </p:cNvCxnSpPr>
          <p:nvPr/>
        </p:nvCxnSpPr>
        <p:spPr>
          <a:xfrm rot="16200000" flipH="1">
            <a:off x="2530836" y="1381771"/>
            <a:ext cx="166570" cy="2"/>
          </a:xfrm>
          <a:prstGeom prst="straightConnector1">
            <a:avLst/>
          </a:prstGeom>
          <a:ln w="25400" cmpd="sng">
            <a:gradFill flip="none" rotWithShape="1">
              <a:gsLst>
                <a:gs pos="3000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Process 24"/>
          <p:cNvSpPr/>
          <p:nvPr/>
        </p:nvSpPr>
        <p:spPr>
          <a:xfrm>
            <a:off x="5356970" y="5985407"/>
            <a:ext cx="3032764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60 Afventer afgørelse fra leder</a:t>
            </a:r>
          </a:p>
        </p:txBody>
      </p:sp>
      <p:cxnSp>
        <p:nvCxnSpPr>
          <p:cNvPr id="27" name="Straight Arrow Connector 26"/>
          <p:cNvCxnSpPr>
            <a:stCxn id="53" idx="3"/>
            <a:endCxn id="25" idx="1"/>
          </p:cNvCxnSpPr>
          <p:nvPr/>
        </p:nvCxnSpPr>
        <p:spPr>
          <a:xfrm flipV="1">
            <a:off x="4612907" y="6170073"/>
            <a:ext cx="744063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2"/>
          <p:cNvCxnSpPr>
            <a:stCxn id="16" idx="3"/>
            <a:endCxn id="19" idx="3"/>
          </p:cNvCxnSpPr>
          <p:nvPr/>
        </p:nvCxnSpPr>
        <p:spPr>
          <a:xfrm flipV="1">
            <a:off x="4069301" y="1649723"/>
            <a:ext cx="389192" cy="1130088"/>
          </a:xfrm>
          <a:prstGeom prst="bentConnector3">
            <a:avLst>
              <a:gd name="adj1" fmla="val 158737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32"/>
          <p:cNvCxnSpPr>
            <a:stCxn id="23" idx="3"/>
            <a:endCxn id="25" idx="0"/>
          </p:cNvCxnSpPr>
          <p:nvPr/>
        </p:nvCxnSpPr>
        <p:spPr>
          <a:xfrm>
            <a:off x="4399826" y="5039987"/>
            <a:ext cx="2473526" cy="945420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Straight Arrow Connector 90"/>
          <p:cNvCxnSpPr>
            <a:stCxn id="34" idx="2"/>
            <a:endCxn id="97" idx="1"/>
          </p:cNvCxnSpPr>
          <p:nvPr/>
        </p:nvCxnSpPr>
        <p:spPr>
          <a:xfrm rot="16200000" flipH="1">
            <a:off x="3184160" y="713528"/>
            <a:ext cx="1587137" cy="3648543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Process 4"/>
          <p:cNvSpPr/>
          <p:nvPr/>
        </p:nvSpPr>
        <p:spPr>
          <a:xfrm>
            <a:off x="5334587" y="3872948"/>
            <a:ext cx="223792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72 Afventer indstilling</a:t>
            </a:r>
            <a:endParaRPr lang="da-DK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VIP – Stilling (udvælgelse)</a:t>
            </a:r>
            <a:endParaRPr lang="da-DK" dirty="0"/>
          </a:p>
        </p:txBody>
      </p:sp>
      <p:sp>
        <p:nvSpPr>
          <p:cNvPr id="14" name="Process 13"/>
          <p:cNvSpPr/>
          <p:nvPr/>
        </p:nvSpPr>
        <p:spPr>
          <a:xfrm>
            <a:off x="305648" y="5987018"/>
            <a:ext cx="3695618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84 Afslag tilsendes fravalgte ansøgere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r>
              <a:rPr lang="da-DK" smtClean="0"/>
              <a:t>23/3/10</a:t>
            </a:r>
            <a:endParaRPr lang="da-DK" dirty="0"/>
          </a:p>
        </p:txBody>
      </p:sp>
      <p:cxnSp>
        <p:nvCxnSpPr>
          <p:cNvPr id="25" name="Straight Arrow Connector 24"/>
          <p:cNvCxnSpPr>
            <a:stCxn id="97" idx="2"/>
            <a:endCxn id="5" idx="0"/>
          </p:cNvCxnSpPr>
          <p:nvPr/>
        </p:nvCxnSpPr>
        <p:spPr>
          <a:xfrm rot="5400000">
            <a:off x="6275094" y="3694491"/>
            <a:ext cx="356913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8" idx="2"/>
            <a:endCxn id="97" idx="0"/>
          </p:cNvCxnSpPr>
          <p:nvPr/>
        </p:nvCxnSpPr>
        <p:spPr>
          <a:xfrm rot="16200000" flipH="1">
            <a:off x="6275093" y="2968245"/>
            <a:ext cx="356913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Process 33"/>
          <p:cNvSpPr/>
          <p:nvPr/>
        </p:nvSpPr>
        <p:spPr>
          <a:xfrm>
            <a:off x="637075" y="1374900"/>
            <a:ext cx="3032764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60 Afventer afgørelse fra leder</a:t>
            </a:r>
            <a:endParaRPr lang="da-DK" dirty="0"/>
          </a:p>
        </p:txBody>
      </p:sp>
      <p:cxnSp>
        <p:nvCxnSpPr>
          <p:cNvPr id="36" name="Straight Arrow Connector 35"/>
          <p:cNvCxnSpPr>
            <a:endCxn id="120" idx="0"/>
          </p:cNvCxnSpPr>
          <p:nvPr/>
        </p:nvCxnSpPr>
        <p:spPr>
          <a:xfrm rot="5400000">
            <a:off x="365106" y="3532585"/>
            <a:ext cx="3577554" cy="849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Process 61"/>
          <p:cNvSpPr/>
          <p:nvPr/>
        </p:nvSpPr>
        <p:spPr>
          <a:xfrm>
            <a:off x="5303234" y="4599193"/>
            <a:ext cx="2300630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74 Indstilling revideres</a:t>
            </a:r>
            <a:endParaRPr lang="da-DK" dirty="0"/>
          </a:p>
        </p:txBody>
      </p:sp>
      <p:cxnSp>
        <p:nvCxnSpPr>
          <p:cNvPr id="91" name="Straight Arrow Connector 90"/>
          <p:cNvCxnSpPr>
            <a:stCxn id="34" idx="2"/>
            <a:endCxn id="28" idx="1"/>
          </p:cNvCxnSpPr>
          <p:nvPr/>
        </p:nvCxnSpPr>
        <p:spPr>
          <a:xfrm rot="16200000" flipH="1">
            <a:off x="2865887" y="1031802"/>
            <a:ext cx="860892" cy="2285752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Process 94"/>
          <p:cNvSpPr/>
          <p:nvPr/>
        </p:nvSpPr>
        <p:spPr>
          <a:xfrm>
            <a:off x="4342222" y="1694213"/>
            <a:ext cx="422265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64 Afventer yderligere beslutningsgrundlag</a:t>
            </a:r>
            <a:endParaRPr lang="da-DK" dirty="0"/>
          </a:p>
        </p:txBody>
      </p:sp>
      <p:sp>
        <p:nvSpPr>
          <p:cNvPr id="97" name="Process 96"/>
          <p:cNvSpPr/>
          <p:nvPr/>
        </p:nvSpPr>
        <p:spPr>
          <a:xfrm>
            <a:off x="5802000" y="3146703"/>
            <a:ext cx="1303099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70 Samtaler  </a:t>
            </a:r>
            <a:endParaRPr lang="da-DK" dirty="0"/>
          </a:p>
        </p:txBody>
      </p:sp>
      <p:sp>
        <p:nvSpPr>
          <p:cNvPr id="120" name="Alternate Process 119"/>
          <p:cNvSpPr/>
          <p:nvPr/>
        </p:nvSpPr>
        <p:spPr>
          <a:xfrm>
            <a:off x="1235396" y="5321786"/>
            <a:ext cx="1836123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62 Valgt kandidat</a:t>
            </a:r>
            <a:endParaRPr lang="da-DK" dirty="0"/>
          </a:p>
        </p:txBody>
      </p:sp>
      <p:cxnSp>
        <p:nvCxnSpPr>
          <p:cNvPr id="128" name="Straight Arrow Connector 127"/>
          <p:cNvCxnSpPr>
            <a:stCxn id="120" idx="2"/>
            <a:endCxn id="14" idx="0"/>
          </p:cNvCxnSpPr>
          <p:nvPr/>
        </p:nvCxnSpPr>
        <p:spPr>
          <a:xfrm rot="5400000">
            <a:off x="2025154" y="5858713"/>
            <a:ext cx="256609" cy="1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90"/>
          <p:cNvCxnSpPr>
            <a:stCxn id="5" idx="3"/>
            <a:endCxn id="34" idx="3"/>
          </p:cNvCxnSpPr>
          <p:nvPr/>
        </p:nvCxnSpPr>
        <p:spPr>
          <a:xfrm flipH="1" flipV="1">
            <a:off x="3669839" y="1559566"/>
            <a:ext cx="3902673" cy="2498048"/>
          </a:xfrm>
          <a:prstGeom prst="bentConnector3">
            <a:avLst>
              <a:gd name="adj1" fmla="val -31482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90"/>
          <p:cNvCxnSpPr>
            <a:stCxn id="62" idx="3"/>
            <a:endCxn id="34" idx="3"/>
          </p:cNvCxnSpPr>
          <p:nvPr/>
        </p:nvCxnSpPr>
        <p:spPr>
          <a:xfrm flipH="1" flipV="1">
            <a:off x="3669839" y="1559566"/>
            <a:ext cx="3934025" cy="3224293"/>
          </a:xfrm>
          <a:prstGeom prst="bentConnector3">
            <a:avLst>
              <a:gd name="adj1" fmla="val -30469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Elbow Connector 65"/>
          <p:cNvCxnSpPr>
            <a:stCxn id="34" idx="2"/>
            <a:endCxn id="62" idx="1"/>
          </p:cNvCxnSpPr>
          <p:nvPr/>
        </p:nvCxnSpPr>
        <p:spPr>
          <a:xfrm rot="16200000" flipH="1">
            <a:off x="2208532" y="1689156"/>
            <a:ext cx="3039627" cy="3149777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9" name="Alternate Process 148"/>
          <p:cNvSpPr/>
          <p:nvPr/>
        </p:nvSpPr>
        <p:spPr>
          <a:xfrm>
            <a:off x="4938719" y="5325440"/>
            <a:ext cx="3029661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78 For få passende kandidater</a:t>
            </a:r>
            <a:endParaRPr lang="da-DK" dirty="0"/>
          </a:p>
        </p:txBody>
      </p:sp>
      <p:cxnSp>
        <p:nvCxnSpPr>
          <p:cNvPr id="150" name="Straight Arrow Connector 90"/>
          <p:cNvCxnSpPr>
            <a:stCxn id="97" idx="3"/>
            <a:endCxn id="34" idx="3"/>
          </p:cNvCxnSpPr>
          <p:nvPr/>
        </p:nvCxnSpPr>
        <p:spPr>
          <a:xfrm flipH="1" flipV="1">
            <a:off x="3669839" y="1559566"/>
            <a:ext cx="3435260" cy="1771803"/>
          </a:xfrm>
          <a:prstGeom prst="bentConnector3">
            <a:avLst>
              <a:gd name="adj1" fmla="val -49448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Elbow Connector 65"/>
          <p:cNvCxnSpPr>
            <a:stCxn id="34" idx="2"/>
            <a:endCxn id="149" idx="0"/>
          </p:cNvCxnSpPr>
          <p:nvPr/>
        </p:nvCxnSpPr>
        <p:spPr>
          <a:xfrm rot="16200000" flipH="1">
            <a:off x="2512899" y="1384789"/>
            <a:ext cx="3581208" cy="4300093"/>
          </a:xfrm>
          <a:prstGeom prst="bentConnector3">
            <a:avLst>
              <a:gd name="adj1" fmla="val 93843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stCxn id="149" idx="2"/>
            <a:endCxn id="14" idx="3"/>
          </p:cNvCxnSpPr>
          <p:nvPr/>
        </p:nvCxnSpPr>
        <p:spPr>
          <a:xfrm rot="5400000">
            <a:off x="5008598" y="4726731"/>
            <a:ext cx="437621" cy="2452284"/>
          </a:xfrm>
          <a:prstGeom prst="bentConnector2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endCxn id="34" idx="0"/>
          </p:cNvCxnSpPr>
          <p:nvPr/>
        </p:nvCxnSpPr>
        <p:spPr>
          <a:xfrm rot="5400000">
            <a:off x="2070320" y="1290905"/>
            <a:ext cx="167132" cy="858"/>
          </a:xfrm>
          <a:prstGeom prst="straightConnector1">
            <a:avLst/>
          </a:prstGeom>
          <a:ln w="25400" cmpd="sng">
            <a:gradFill flip="none" rotWithShape="1">
              <a:gsLst>
                <a:gs pos="3000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Process 27"/>
          <p:cNvSpPr/>
          <p:nvPr/>
        </p:nvSpPr>
        <p:spPr>
          <a:xfrm>
            <a:off x="4439209" y="2420458"/>
            <a:ext cx="4028680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66 Ansættelsesudvalg under nedsættelse</a:t>
            </a:r>
            <a:endParaRPr lang="da-DK" dirty="0"/>
          </a:p>
        </p:txBody>
      </p:sp>
      <p:cxnSp>
        <p:nvCxnSpPr>
          <p:cNvPr id="42" name="Straight Arrow Connector 90"/>
          <p:cNvCxnSpPr>
            <a:stCxn id="34" idx="2"/>
            <a:endCxn id="95" idx="1"/>
          </p:cNvCxnSpPr>
          <p:nvPr/>
        </p:nvCxnSpPr>
        <p:spPr>
          <a:xfrm rot="16200000" flipH="1">
            <a:off x="3180516" y="717172"/>
            <a:ext cx="134647" cy="2188765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90"/>
          <p:cNvCxnSpPr>
            <a:stCxn id="95" idx="3"/>
            <a:endCxn id="34" idx="3"/>
          </p:cNvCxnSpPr>
          <p:nvPr/>
        </p:nvCxnSpPr>
        <p:spPr>
          <a:xfrm flipH="1" flipV="1">
            <a:off x="3669839" y="1559566"/>
            <a:ext cx="4895038" cy="319313"/>
          </a:xfrm>
          <a:prstGeom prst="bentConnector3">
            <a:avLst>
              <a:gd name="adj1" fmla="val -467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035601" y="6481020"/>
            <a:ext cx="2019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 smtClean="0"/>
              <a:t>*   F.eks. referencer</a:t>
            </a:r>
            <a:br>
              <a:rPr lang="da-DK" sz="1000" dirty="0" smtClean="0"/>
            </a:br>
            <a:r>
              <a:rPr lang="da-DK" sz="1000" dirty="0" smtClean="0"/>
              <a:t>**  /rådgivningsgruppe</a:t>
            </a:r>
            <a:endParaRPr lang="da-DK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8225770" y="2433412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**</a:t>
            </a:r>
            <a:endParaRPr lang="da-DK" sz="1000" dirty="0"/>
          </a:p>
        </p:txBody>
      </p:sp>
      <p:sp>
        <p:nvSpPr>
          <p:cNvPr id="33" name="TextBox 32"/>
          <p:cNvSpPr txBox="1"/>
          <p:nvPr/>
        </p:nvSpPr>
        <p:spPr>
          <a:xfrm>
            <a:off x="8331120" y="1706228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*</a:t>
            </a:r>
            <a:endParaRPr lang="da-DK" sz="1000" dirty="0"/>
          </a:p>
        </p:txBody>
      </p:sp>
      <p:sp>
        <p:nvSpPr>
          <p:cNvPr id="39" name="Rectangle 38"/>
          <p:cNvSpPr/>
          <p:nvPr/>
        </p:nvSpPr>
        <p:spPr>
          <a:xfrm flipH="1">
            <a:off x="5080527" y="3241526"/>
            <a:ext cx="45719" cy="177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35" name="Straight Arrow Connector 90"/>
          <p:cNvCxnSpPr>
            <a:stCxn id="28" idx="2"/>
            <a:endCxn id="5" idx="1"/>
          </p:cNvCxnSpPr>
          <p:nvPr/>
        </p:nvCxnSpPr>
        <p:spPr>
          <a:xfrm rot="5400000">
            <a:off x="5260156" y="2864221"/>
            <a:ext cx="1267824" cy="1118962"/>
          </a:xfrm>
          <a:prstGeom prst="bentConnector4">
            <a:avLst>
              <a:gd name="adj1" fmla="val 12742"/>
              <a:gd name="adj2" fmla="val 12043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VIP – Stilling (afslutning)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r>
              <a:rPr lang="da-DK" smtClean="0"/>
              <a:t>23/3/10</a:t>
            </a:r>
            <a:endParaRPr lang="da-DK" dirty="0"/>
          </a:p>
        </p:txBody>
      </p:sp>
      <p:sp>
        <p:nvSpPr>
          <p:cNvPr id="20" name="Process 19"/>
          <p:cNvSpPr/>
          <p:nvPr/>
        </p:nvSpPr>
        <p:spPr>
          <a:xfrm>
            <a:off x="830823" y="1374900"/>
            <a:ext cx="3807297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84 Afslag tilsendes fravalgte ansøgere</a:t>
            </a:r>
            <a:endParaRPr lang="da-DK" dirty="0"/>
          </a:p>
        </p:txBody>
      </p:sp>
      <p:sp>
        <p:nvSpPr>
          <p:cNvPr id="23" name="Process 22"/>
          <p:cNvSpPr/>
          <p:nvPr/>
        </p:nvSpPr>
        <p:spPr>
          <a:xfrm>
            <a:off x="1006893" y="3690602"/>
            <a:ext cx="3455156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86 Resultat tilsendes organisation</a:t>
            </a:r>
            <a:endParaRPr lang="da-DK" dirty="0"/>
          </a:p>
        </p:txBody>
      </p:sp>
      <p:sp>
        <p:nvSpPr>
          <p:cNvPr id="31" name="Alternate Process 30"/>
          <p:cNvSpPr/>
          <p:nvPr/>
        </p:nvSpPr>
        <p:spPr>
          <a:xfrm>
            <a:off x="6020837" y="5739481"/>
            <a:ext cx="1775122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S9 Stilling besat</a:t>
            </a:r>
            <a:endParaRPr lang="da-DK" dirty="0"/>
          </a:p>
        </p:txBody>
      </p:sp>
      <p:sp>
        <p:nvSpPr>
          <p:cNvPr id="32" name="Alternate Process 31"/>
          <p:cNvSpPr/>
          <p:nvPr/>
        </p:nvSpPr>
        <p:spPr>
          <a:xfrm>
            <a:off x="5834379" y="3670957"/>
            <a:ext cx="2148038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S8 Stilling ikke besat</a:t>
            </a:r>
            <a:endParaRPr lang="da-DK" dirty="0"/>
          </a:p>
        </p:txBody>
      </p:sp>
      <p:cxnSp>
        <p:nvCxnSpPr>
          <p:cNvPr id="71" name="Straight Arrow Connector 70"/>
          <p:cNvCxnSpPr>
            <a:endCxn id="20" idx="0"/>
          </p:cNvCxnSpPr>
          <p:nvPr/>
        </p:nvCxnSpPr>
        <p:spPr>
          <a:xfrm rot="16200000" flipH="1">
            <a:off x="2641711" y="1282139"/>
            <a:ext cx="185520" cy="2"/>
          </a:xfrm>
          <a:prstGeom prst="straightConnector1">
            <a:avLst/>
          </a:prstGeom>
          <a:ln w="25400" cmpd="sng">
            <a:gradFill flip="none" rotWithShape="1">
              <a:gsLst>
                <a:gs pos="3000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Process 76"/>
          <p:cNvSpPr/>
          <p:nvPr/>
        </p:nvSpPr>
        <p:spPr>
          <a:xfrm>
            <a:off x="973264" y="5759126"/>
            <a:ext cx="352241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90 Ansættelse under færdiggørelse</a:t>
            </a:r>
            <a:endParaRPr lang="da-DK" dirty="0"/>
          </a:p>
        </p:txBody>
      </p:sp>
      <p:cxnSp>
        <p:nvCxnSpPr>
          <p:cNvPr id="80" name="Straight Arrow Connector 79"/>
          <p:cNvCxnSpPr>
            <a:stCxn id="77" idx="3"/>
            <a:endCxn id="31" idx="1"/>
          </p:cNvCxnSpPr>
          <p:nvPr/>
        </p:nvCxnSpPr>
        <p:spPr>
          <a:xfrm>
            <a:off x="4495679" y="5943792"/>
            <a:ext cx="1525158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23" idx="3"/>
            <a:endCxn id="32" idx="1"/>
          </p:cNvCxnSpPr>
          <p:nvPr/>
        </p:nvCxnSpPr>
        <p:spPr>
          <a:xfrm>
            <a:off x="4462049" y="3875268"/>
            <a:ext cx="1372330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3" idx="2"/>
            <a:endCxn id="77" idx="0"/>
          </p:cNvCxnSpPr>
          <p:nvPr/>
        </p:nvCxnSpPr>
        <p:spPr>
          <a:xfrm rot="16200000" flipH="1">
            <a:off x="1884875" y="4909529"/>
            <a:ext cx="1699192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0" idx="2"/>
            <a:endCxn id="23" idx="0"/>
          </p:cNvCxnSpPr>
          <p:nvPr/>
        </p:nvCxnSpPr>
        <p:spPr>
          <a:xfrm rot="5400000">
            <a:off x="1761287" y="2717417"/>
            <a:ext cx="1946370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0" idx="1"/>
            <a:endCxn id="77" idx="1"/>
          </p:cNvCxnSpPr>
          <p:nvPr/>
        </p:nvCxnSpPr>
        <p:spPr>
          <a:xfrm rot="10800000" flipH="1" flipV="1">
            <a:off x="830822" y="1559566"/>
            <a:ext cx="142441" cy="4384226"/>
          </a:xfrm>
          <a:prstGeom prst="bentConnector3">
            <a:avLst>
              <a:gd name="adj1" fmla="val -160488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s 4"/>
          <p:cNvSpPr/>
          <p:nvPr/>
        </p:nvSpPr>
        <p:spPr>
          <a:xfrm>
            <a:off x="861221" y="1381844"/>
            <a:ext cx="264616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00 Validering af ansøgning</a:t>
            </a:r>
            <a:endParaRPr lang="da-DK" dirty="0"/>
          </a:p>
        </p:txBody>
      </p:sp>
      <p:sp>
        <p:nvSpPr>
          <p:cNvPr id="6" name="Process 5"/>
          <p:cNvSpPr/>
          <p:nvPr/>
        </p:nvSpPr>
        <p:spPr>
          <a:xfrm>
            <a:off x="198029" y="2131092"/>
            <a:ext cx="3972549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28 Afventer info om </a:t>
            </a:r>
            <a:r>
              <a:rPr lang="da-DK" dirty="0" err="1" smtClean="0"/>
              <a:t>bedøm.udv</a:t>
            </a:r>
            <a:r>
              <a:rPr lang="da-DK" dirty="0" smtClean="0"/>
              <a:t>. tilsendt</a:t>
            </a:r>
            <a:endParaRPr lang="da-DK" dirty="0"/>
          </a:p>
        </p:txBody>
      </p: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 rot="5400000">
            <a:off x="1994346" y="1941134"/>
            <a:ext cx="379916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Process 16"/>
          <p:cNvSpPr/>
          <p:nvPr/>
        </p:nvSpPr>
        <p:spPr>
          <a:xfrm>
            <a:off x="1572992" y="5168752"/>
            <a:ext cx="1222623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70 Samtale</a:t>
            </a:r>
            <a:endParaRPr lang="da-DK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VIP – Ansøgning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r>
              <a:rPr lang="da-DK" smtClean="0"/>
              <a:t>23/3/10</a:t>
            </a:r>
            <a:endParaRPr lang="da-DK" dirty="0"/>
          </a:p>
        </p:txBody>
      </p:sp>
      <p:cxnSp>
        <p:nvCxnSpPr>
          <p:cNvPr id="21" name="Straight Arrow Connector 20"/>
          <p:cNvCxnSpPr>
            <a:stCxn id="6" idx="2"/>
            <a:endCxn id="22" idx="0"/>
          </p:cNvCxnSpPr>
          <p:nvPr/>
        </p:nvCxnSpPr>
        <p:spPr>
          <a:xfrm rot="5400000">
            <a:off x="1990468" y="2694260"/>
            <a:ext cx="387672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2"/>
            <a:endCxn id="44" idx="0"/>
          </p:cNvCxnSpPr>
          <p:nvPr/>
        </p:nvCxnSpPr>
        <p:spPr>
          <a:xfrm rot="5400000">
            <a:off x="1984074" y="3457658"/>
            <a:ext cx="400461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3"/>
            <a:endCxn id="250" idx="1"/>
          </p:cNvCxnSpPr>
          <p:nvPr/>
        </p:nvCxnSpPr>
        <p:spPr>
          <a:xfrm>
            <a:off x="3507386" y="1566510"/>
            <a:ext cx="3007128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Process 21"/>
          <p:cNvSpPr/>
          <p:nvPr/>
        </p:nvSpPr>
        <p:spPr>
          <a:xfrm>
            <a:off x="526920" y="2888096"/>
            <a:ext cx="3314767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52 Afventer bedømmelse tilsendt</a:t>
            </a:r>
            <a:endParaRPr lang="da-DK" dirty="0"/>
          </a:p>
        </p:txBody>
      </p:sp>
      <p:cxnSp>
        <p:nvCxnSpPr>
          <p:cNvPr id="103" name="Straight Arrow Connector 102"/>
          <p:cNvCxnSpPr>
            <a:stCxn id="17" idx="2"/>
            <a:endCxn id="218" idx="0"/>
          </p:cNvCxnSpPr>
          <p:nvPr/>
        </p:nvCxnSpPr>
        <p:spPr>
          <a:xfrm rot="5400000">
            <a:off x="1990270" y="5732118"/>
            <a:ext cx="388069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47"/>
          <p:cNvCxnSpPr>
            <a:stCxn id="44" idx="1"/>
            <a:endCxn id="218" idx="1"/>
          </p:cNvCxnSpPr>
          <p:nvPr/>
        </p:nvCxnSpPr>
        <p:spPr>
          <a:xfrm rot="10800000" flipV="1">
            <a:off x="420879" y="3842555"/>
            <a:ext cx="669823" cy="2268264"/>
          </a:xfrm>
          <a:prstGeom prst="bentConnector3">
            <a:avLst>
              <a:gd name="adj1" fmla="val 134128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Alternate Process 34"/>
          <p:cNvSpPr/>
          <p:nvPr/>
        </p:nvSpPr>
        <p:spPr>
          <a:xfrm>
            <a:off x="6491816" y="5149107"/>
            <a:ext cx="2392904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S7 Afslag efter samtale</a:t>
            </a:r>
          </a:p>
        </p:txBody>
      </p:sp>
      <p:sp>
        <p:nvSpPr>
          <p:cNvPr id="46" name="Alternate Process 45"/>
          <p:cNvSpPr/>
          <p:nvPr/>
        </p:nvSpPr>
        <p:spPr>
          <a:xfrm>
            <a:off x="6491816" y="2861752"/>
            <a:ext cx="1509682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S2 Trukket sig </a:t>
            </a:r>
          </a:p>
        </p:txBody>
      </p:sp>
      <p:cxnSp>
        <p:nvCxnSpPr>
          <p:cNvPr id="117" name="Straight Arrow Connector 116"/>
          <p:cNvCxnSpPr>
            <a:stCxn id="44" idx="3"/>
            <a:endCxn id="248" idx="1"/>
          </p:cNvCxnSpPr>
          <p:nvPr/>
        </p:nvCxnSpPr>
        <p:spPr>
          <a:xfrm>
            <a:off x="3277906" y="3842555"/>
            <a:ext cx="3235391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endCxn id="35" idx="1"/>
          </p:cNvCxnSpPr>
          <p:nvPr/>
        </p:nvCxnSpPr>
        <p:spPr>
          <a:xfrm>
            <a:off x="2777880" y="5333773"/>
            <a:ext cx="3713936" cy="19646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7" name="Alternate Process 216"/>
          <p:cNvSpPr/>
          <p:nvPr/>
        </p:nvSpPr>
        <p:spPr>
          <a:xfrm>
            <a:off x="6534783" y="5906508"/>
            <a:ext cx="1045887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S9 Ansat </a:t>
            </a:r>
          </a:p>
        </p:txBody>
      </p:sp>
      <p:sp>
        <p:nvSpPr>
          <p:cNvPr id="218" name="Process 217"/>
          <p:cNvSpPr/>
          <p:nvPr/>
        </p:nvSpPr>
        <p:spPr>
          <a:xfrm>
            <a:off x="420878" y="5926153"/>
            <a:ext cx="3526851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90 Ansættelse under færdiggørelse</a:t>
            </a:r>
            <a:endParaRPr lang="da-DK" dirty="0"/>
          </a:p>
        </p:txBody>
      </p:sp>
      <p:cxnSp>
        <p:nvCxnSpPr>
          <p:cNvPr id="222" name="Straight Arrow Connector 221"/>
          <p:cNvCxnSpPr>
            <a:stCxn id="218" idx="3"/>
            <a:endCxn id="217" idx="1"/>
          </p:cNvCxnSpPr>
          <p:nvPr/>
        </p:nvCxnSpPr>
        <p:spPr>
          <a:xfrm>
            <a:off x="3947729" y="6110819"/>
            <a:ext cx="2587054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Arrow Connector 231"/>
          <p:cNvCxnSpPr>
            <a:endCxn id="5" idx="0"/>
          </p:cNvCxnSpPr>
          <p:nvPr/>
        </p:nvCxnSpPr>
        <p:spPr>
          <a:xfrm rot="5400000">
            <a:off x="2085160" y="1281905"/>
            <a:ext cx="199083" cy="794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8" name="Alternate Process 247"/>
          <p:cNvSpPr/>
          <p:nvPr/>
        </p:nvSpPr>
        <p:spPr>
          <a:xfrm>
            <a:off x="6513297" y="3638244"/>
            <a:ext cx="1067373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S6 Afslag</a:t>
            </a:r>
          </a:p>
        </p:txBody>
      </p:sp>
      <p:sp>
        <p:nvSpPr>
          <p:cNvPr id="250" name="Alternate Process 249"/>
          <p:cNvSpPr/>
          <p:nvPr/>
        </p:nvSpPr>
        <p:spPr>
          <a:xfrm>
            <a:off x="6514514" y="1362199"/>
            <a:ext cx="1828992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S0 Teknisk afslag</a:t>
            </a:r>
          </a:p>
        </p:txBody>
      </p:sp>
      <p:cxnSp>
        <p:nvCxnSpPr>
          <p:cNvPr id="256" name="Straight Arrow Connector 255"/>
          <p:cNvCxnSpPr>
            <a:endCxn id="46" idx="1"/>
          </p:cNvCxnSpPr>
          <p:nvPr/>
        </p:nvCxnSpPr>
        <p:spPr>
          <a:xfrm>
            <a:off x="5770723" y="3066064"/>
            <a:ext cx="721093" cy="1588"/>
          </a:xfrm>
          <a:prstGeom prst="straightConnector1">
            <a:avLst/>
          </a:prstGeom>
          <a:ln w="25400" cmpd="sng">
            <a:gradFill flip="none" rotWithShape="1">
              <a:gsLst>
                <a:gs pos="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Arrow Connector 47"/>
          <p:cNvCxnSpPr>
            <a:endCxn id="46" idx="1"/>
          </p:cNvCxnSpPr>
          <p:nvPr/>
        </p:nvCxnSpPr>
        <p:spPr>
          <a:xfrm>
            <a:off x="5770727" y="2882590"/>
            <a:ext cx="721089" cy="183474"/>
          </a:xfrm>
          <a:prstGeom prst="bentConnector3">
            <a:avLst>
              <a:gd name="adj1" fmla="val 50000"/>
            </a:avLst>
          </a:prstGeom>
          <a:ln w="25400" cmpd="sng">
            <a:gradFill flip="none" rotWithShape="1">
              <a:gsLst>
                <a:gs pos="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Arrow Connector 47"/>
          <p:cNvCxnSpPr>
            <a:endCxn id="46" idx="1"/>
          </p:cNvCxnSpPr>
          <p:nvPr/>
        </p:nvCxnSpPr>
        <p:spPr>
          <a:xfrm flipV="1">
            <a:off x="5771941" y="3066064"/>
            <a:ext cx="719875" cy="186650"/>
          </a:xfrm>
          <a:prstGeom prst="bentConnector3">
            <a:avLst>
              <a:gd name="adj1" fmla="val 50000"/>
            </a:avLst>
          </a:prstGeom>
          <a:ln w="25400" cmpd="sng">
            <a:gradFill flip="none" rotWithShape="1">
              <a:gsLst>
                <a:gs pos="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Process 43"/>
          <p:cNvSpPr/>
          <p:nvPr/>
        </p:nvSpPr>
        <p:spPr>
          <a:xfrm>
            <a:off x="1090701" y="3657889"/>
            <a:ext cx="218720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60 Afventer afgørelse</a:t>
            </a:r>
            <a:endParaRPr lang="da-DK" dirty="0"/>
          </a:p>
        </p:txBody>
      </p:sp>
      <p:cxnSp>
        <p:nvCxnSpPr>
          <p:cNvPr id="48" name="Straight Arrow Connector 47"/>
          <p:cNvCxnSpPr>
            <a:stCxn id="44" idx="2"/>
            <a:endCxn id="32" idx="0"/>
          </p:cNvCxnSpPr>
          <p:nvPr/>
        </p:nvCxnSpPr>
        <p:spPr>
          <a:xfrm rot="5400000">
            <a:off x="1996863" y="4214662"/>
            <a:ext cx="374883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Process 46"/>
          <p:cNvSpPr/>
          <p:nvPr/>
        </p:nvSpPr>
        <p:spPr>
          <a:xfrm>
            <a:off x="4639497" y="2131886"/>
            <a:ext cx="2802382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02 Afventer info fra ansøger</a:t>
            </a:r>
            <a:endParaRPr lang="da-DK" dirty="0"/>
          </a:p>
        </p:txBody>
      </p:sp>
      <p:cxnSp>
        <p:nvCxnSpPr>
          <p:cNvPr id="49" name="Straight Arrow Connector 47"/>
          <p:cNvCxnSpPr>
            <a:stCxn id="5" idx="3"/>
            <a:endCxn id="47" idx="0"/>
          </p:cNvCxnSpPr>
          <p:nvPr/>
        </p:nvCxnSpPr>
        <p:spPr>
          <a:xfrm>
            <a:off x="3507386" y="1566510"/>
            <a:ext cx="2533302" cy="565376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47"/>
          <p:cNvCxnSpPr>
            <a:stCxn id="47" idx="1"/>
            <a:endCxn id="6" idx="3"/>
          </p:cNvCxnSpPr>
          <p:nvPr/>
        </p:nvCxnSpPr>
        <p:spPr>
          <a:xfrm rot="10800000">
            <a:off x="4170579" y="2315758"/>
            <a:ext cx="468919" cy="794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Process 31"/>
          <p:cNvSpPr/>
          <p:nvPr/>
        </p:nvSpPr>
        <p:spPr>
          <a:xfrm>
            <a:off x="992079" y="4402104"/>
            <a:ext cx="2384449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68 Indkaldes til samtale</a:t>
            </a:r>
            <a:endParaRPr lang="da-DK" dirty="0"/>
          </a:p>
        </p:txBody>
      </p:sp>
      <p:cxnSp>
        <p:nvCxnSpPr>
          <p:cNvPr id="63" name="Straight Arrow Connector 62"/>
          <p:cNvCxnSpPr>
            <a:stCxn id="32" idx="2"/>
            <a:endCxn id="17" idx="0"/>
          </p:cNvCxnSpPr>
          <p:nvPr/>
        </p:nvCxnSpPr>
        <p:spPr>
          <a:xfrm rot="5400000">
            <a:off x="1985646" y="4970094"/>
            <a:ext cx="397316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s 4"/>
          <p:cNvSpPr/>
          <p:nvPr/>
        </p:nvSpPr>
        <p:spPr>
          <a:xfrm>
            <a:off x="353875" y="1465873"/>
            <a:ext cx="3068831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00 Opstart/validering af opslag</a:t>
            </a:r>
            <a:endParaRPr lang="da-DK" dirty="0"/>
          </a:p>
        </p:txBody>
      </p:sp>
      <p:sp>
        <p:nvSpPr>
          <p:cNvPr id="6" name="Process 5"/>
          <p:cNvSpPr/>
          <p:nvPr/>
        </p:nvSpPr>
        <p:spPr>
          <a:xfrm>
            <a:off x="375402" y="2370102"/>
            <a:ext cx="3025776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marL="0" lvl="2" algn="ctr"/>
            <a:r>
              <a:rPr lang="da-DK" dirty="0" smtClean="0"/>
              <a:t>02 Opslag under godkendelse</a:t>
            </a:r>
            <a:r>
              <a:rPr lang="da-DK" baseline="-25000" dirty="0" smtClean="0"/>
              <a:t>7</a:t>
            </a:r>
            <a:endParaRPr lang="da-DK" baseline="-25000" dirty="0"/>
          </a:p>
        </p:txBody>
      </p: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 rot="5400000">
            <a:off x="1620843" y="2102653"/>
            <a:ext cx="534897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Process 16"/>
          <p:cNvSpPr/>
          <p:nvPr/>
        </p:nvSpPr>
        <p:spPr>
          <a:xfrm>
            <a:off x="763467" y="4188204"/>
            <a:ext cx="2249647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10 Opslag annonceres</a:t>
            </a:r>
            <a:endParaRPr lang="da-DK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TAP – Stilling (opslag)</a:t>
            </a:r>
            <a:endParaRPr lang="da-DK" dirty="0"/>
          </a:p>
        </p:txBody>
      </p:sp>
      <p:sp>
        <p:nvSpPr>
          <p:cNvPr id="14" name="Process 13"/>
          <p:cNvSpPr/>
          <p:nvPr/>
        </p:nvSpPr>
        <p:spPr>
          <a:xfrm>
            <a:off x="507274" y="5082789"/>
            <a:ext cx="2762032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14 Afventer udløb af opslag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23/3/10</a:t>
            </a:r>
            <a:endParaRPr lang="da-DK" dirty="0"/>
          </a:p>
        </p:txBody>
      </p:sp>
      <p:cxnSp>
        <p:nvCxnSpPr>
          <p:cNvPr id="24" name="Straight Arrow Connector 23"/>
          <p:cNvCxnSpPr>
            <a:stCxn id="22" idx="2"/>
            <a:endCxn id="17" idx="0"/>
          </p:cNvCxnSpPr>
          <p:nvPr/>
        </p:nvCxnSpPr>
        <p:spPr>
          <a:xfrm rot="5400000">
            <a:off x="1635666" y="3935579"/>
            <a:ext cx="505250" cy="1588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7" idx="2"/>
            <a:endCxn id="14" idx="0"/>
          </p:cNvCxnSpPr>
          <p:nvPr/>
        </p:nvCxnSpPr>
        <p:spPr>
          <a:xfrm rot="5400000">
            <a:off x="1625665" y="4820162"/>
            <a:ext cx="525253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6" idx="3"/>
          </p:cNvCxnSpPr>
          <p:nvPr/>
        </p:nvCxnSpPr>
        <p:spPr>
          <a:xfrm>
            <a:off x="3401178" y="2554768"/>
            <a:ext cx="278946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23" idx="0"/>
            <a:endCxn id="6" idx="0"/>
          </p:cNvCxnSpPr>
          <p:nvPr/>
        </p:nvCxnSpPr>
        <p:spPr>
          <a:xfrm rot="16200000" flipH="1" flipV="1">
            <a:off x="3287723" y="962037"/>
            <a:ext cx="8631" cy="2807497"/>
          </a:xfrm>
          <a:prstGeom prst="bentConnector3">
            <a:avLst>
              <a:gd name="adj1" fmla="val -2648592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Process 18"/>
          <p:cNvSpPr/>
          <p:nvPr/>
        </p:nvSpPr>
        <p:spPr>
          <a:xfrm>
            <a:off x="3180110" y="6000932"/>
            <a:ext cx="3032764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60 Afventer afgørelse fra leder</a:t>
            </a:r>
            <a:endParaRPr lang="da-DK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0" name="Elbow Connector 38"/>
          <p:cNvCxnSpPr>
            <a:stCxn id="14" idx="2"/>
            <a:endCxn id="19" idx="1"/>
          </p:cNvCxnSpPr>
          <p:nvPr/>
        </p:nvCxnSpPr>
        <p:spPr>
          <a:xfrm rot="16200000" flipH="1">
            <a:off x="2167462" y="5172949"/>
            <a:ext cx="733477" cy="1291820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Alternate Process 21"/>
          <p:cNvSpPr/>
          <p:nvPr/>
        </p:nvSpPr>
        <p:spPr>
          <a:xfrm>
            <a:off x="856331" y="3274331"/>
            <a:ext cx="2063919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04 Opslag godkendt</a:t>
            </a:r>
            <a:endParaRPr lang="da-DK" dirty="0"/>
          </a:p>
        </p:txBody>
      </p:sp>
      <p:sp>
        <p:nvSpPr>
          <p:cNvPr id="44" name="Alternate Process 43"/>
          <p:cNvSpPr/>
          <p:nvPr/>
        </p:nvSpPr>
        <p:spPr>
          <a:xfrm>
            <a:off x="6536081" y="4168559"/>
            <a:ext cx="2288203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S2 Stilling ikke opslået</a:t>
            </a:r>
          </a:p>
        </p:txBody>
      </p:sp>
      <p:cxnSp>
        <p:nvCxnSpPr>
          <p:cNvPr id="49" name="Straight Arrow Connector 48"/>
          <p:cNvCxnSpPr>
            <a:endCxn id="5" idx="0"/>
          </p:cNvCxnSpPr>
          <p:nvPr/>
        </p:nvCxnSpPr>
        <p:spPr>
          <a:xfrm rot="16200000" flipH="1">
            <a:off x="1799735" y="1377317"/>
            <a:ext cx="174754" cy="235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Process 22"/>
          <p:cNvSpPr/>
          <p:nvPr/>
        </p:nvSpPr>
        <p:spPr>
          <a:xfrm>
            <a:off x="3680124" y="2361471"/>
            <a:ext cx="203132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08 Opslag revideres</a:t>
            </a:r>
            <a:endParaRPr lang="da-DK" dirty="0"/>
          </a:p>
        </p:txBody>
      </p:sp>
      <p:cxnSp>
        <p:nvCxnSpPr>
          <p:cNvPr id="42" name="Elbow Connector 38"/>
          <p:cNvCxnSpPr>
            <a:stCxn id="17" idx="3"/>
            <a:endCxn id="44" idx="1"/>
          </p:cNvCxnSpPr>
          <p:nvPr/>
        </p:nvCxnSpPr>
        <p:spPr>
          <a:xfrm>
            <a:off x="3013114" y="4372870"/>
            <a:ext cx="3522967" cy="1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38"/>
          <p:cNvCxnSpPr>
            <a:stCxn id="5" idx="3"/>
            <a:endCxn id="37" idx="0"/>
          </p:cNvCxnSpPr>
          <p:nvPr/>
        </p:nvCxnSpPr>
        <p:spPr>
          <a:xfrm>
            <a:off x="3422706" y="1650539"/>
            <a:ext cx="4257476" cy="1623792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23" idx="2"/>
            <a:endCxn id="22" idx="0"/>
          </p:cNvCxnSpPr>
          <p:nvPr/>
        </p:nvCxnSpPr>
        <p:spPr>
          <a:xfrm rot="5400000">
            <a:off x="3020275" y="1598819"/>
            <a:ext cx="543528" cy="2807496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stCxn id="5" idx="1"/>
            <a:endCxn id="22" idx="1"/>
          </p:cNvCxnSpPr>
          <p:nvPr/>
        </p:nvCxnSpPr>
        <p:spPr>
          <a:xfrm rot="10800000" flipH="1" flipV="1">
            <a:off x="353875" y="1650539"/>
            <a:ext cx="502456" cy="1828104"/>
          </a:xfrm>
          <a:prstGeom prst="bentConnector3">
            <a:avLst>
              <a:gd name="adj1" fmla="val -27312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Alternate Process 60"/>
          <p:cNvSpPr/>
          <p:nvPr/>
        </p:nvSpPr>
        <p:spPr>
          <a:xfrm>
            <a:off x="6490987" y="5061535"/>
            <a:ext cx="2378391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S8 Stilling ikke besat</a:t>
            </a:r>
            <a:endParaRPr lang="da-DK" dirty="0"/>
          </a:p>
        </p:txBody>
      </p:sp>
      <p:cxnSp>
        <p:nvCxnSpPr>
          <p:cNvPr id="62" name="Straight Arrow Connector 61"/>
          <p:cNvCxnSpPr>
            <a:stCxn id="14" idx="3"/>
            <a:endCxn id="61" idx="1"/>
          </p:cNvCxnSpPr>
          <p:nvPr/>
        </p:nvCxnSpPr>
        <p:spPr>
          <a:xfrm flipV="1">
            <a:off x="3269306" y="5265847"/>
            <a:ext cx="3221681" cy="160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Alternate Process 36"/>
          <p:cNvSpPr/>
          <p:nvPr/>
        </p:nvSpPr>
        <p:spPr>
          <a:xfrm>
            <a:off x="6434580" y="3274331"/>
            <a:ext cx="2491204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09 Opslag ikke godkendt</a:t>
            </a:r>
            <a:endParaRPr lang="da-DK" dirty="0"/>
          </a:p>
        </p:txBody>
      </p:sp>
      <p:cxnSp>
        <p:nvCxnSpPr>
          <p:cNvPr id="59" name="Straight Arrow Connector 58"/>
          <p:cNvCxnSpPr>
            <a:stCxn id="37" idx="2"/>
            <a:endCxn id="44" idx="0"/>
          </p:cNvCxnSpPr>
          <p:nvPr/>
        </p:nvCxnSpPr>
        <p:spPr>
          <a:xfrm rot="16200000" flipH="1">
            <a:off x="7437380" y="3925755"/>
            <a:ext cx="485605" cy="1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44"/>
          <p:cNvCxnSpPr>
            <a:stCxn id="6" idx="2"/>
            <a:endCxn id="37" idx="0"/>
          </p:cNvCxnSpPr>
          <p:nvPr/>
        </p:nvCxnSpPr>
        <p:spPr>
          <a:xfrm rot="16200000" flipH="1">
            <a:off x="4516788" y="110936"/>
            <a:ext cx="534897" cy="5791892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31074</TotalTime>
  <Words>779</Words>
  <Application>Microsoft Macintosh PowerPoint</Application>
  <PresentationFormat>On-screen Show (4:3)</PresentationFormat>
  <Paragraphs>179</Paragraphs>
  <Slides>13</Slides>
  <Notes>12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SAM PeopleXS Workflows (uden forhandlingsdel)</vt:lpstr>
      <vt:lpstr>Generelt</vt:lpstr>
      <vt:lpstr>VIP – Stilling (opslag)</vt:lpstr>
      <vt:lpstr>VIP – Stilling (bedømmelsesudvalg)</vt:lpstr>
      <vt:lpstr>VIP – Stilling (bedømmelse)</vt:lpstr>
      <vt:lpstr>VIP – Stilling (udvælgelse)</vt:lpstr>
      <vt:lpstr>VIP – Stilling (afslutning)</vt:lpstr>
      <vt:lpstr>VIP – Ansøgning</vt:lpstr>
      <vt:lpstr>TAP – Stilling (opslag)</vt:lpstr>
      <vt:lpstr>TAP – Stilling (opslag)</vt:lpstr>
      <vt:lpstr>TAP – Stilling (udvælgelse)</vt:lpstr>
      <vt:lpstr>TAP – Stilling (afslutning)</vt:lpstr>
      <vt:lpstr>TAP – Ansøgning</vt:lpstr>
    </vt:vector>
  </TitlesOfParts>
  <Company>Aarhus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Slide 1</dc:title>
  <dc:creator>Uffe H. Engberg</dc:creator>
  <cp:keywords/>
  <cp:lastModifiedBy>Uffe H. Engberg</cp:lastModifiedBy>
  <cp:revision>192</cp:revision>
  <cp:lastPrinted>2010-02-10T00:41:48Z</cp:lastPrinted>
  <dcterms:created xsi:type="dcterms:W3CDTF">2010-03-23T13:58:51Z</dcterms:created>
  <dcterms:modified xsi:type="dcterms:W3CDTF">2010-03-23T15:06:45Z</dcterms:modified>
</cp:coreProperties>
</file>