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Default Extension="xml" ContentType="application/xml"/>
  <Override PartName="/ppt/handoutMasters/handoutMaster1.xml" ContentType="application/vnd.openxmlformats-officedocument.presentationml.handoutMaster+xml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3" r:id="rId3"/>
    <p:sldId id="265" r:id="rId4"/>
    <p:sldId id="258" r:id="rId5"/>
    <p:sldId id="262" r:id="rId6"/>
    <p:sldId id="259" r:id="rId7"/>
    <p:sldId id="264" r:id="rId8"/>
    <p:sldId id="260" r:id="rId9"/>
    <p:sldId id="275" r:id="rId10"/>
    <p:sldId id="274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753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96" y="-576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2/3/10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DPU </a:t>
            </a:r>
            <a:r>
              <a:rPr lang="en-GB" dirty="0" err="1" smtClean="0"/>
              <a:t>PeopleXS</a:t>
            </a:r>
            <a:r>
              <a:rPr lang="en-GB" dirty="0" smtClean="0"/>
              <a:t> Workflows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47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47"/>
          <p:cNvCxnSpPr>
            <a:stCxn id="58" idx="1"/>
            <a:endCxn id="31" idx="1"/>
          </p:cNvCxnSpPr>
          <p:nvPr/>
        </p:nvCxnSpPr>
        <p:spPr>
          <a:xfrm rot="10800000" flipH="1" flipV="1">
            <a:off x="1090701" y="3389451"/>
            <a:ext cx="482291" cy="1818313"/>
          </a:xfrm>
          <a:prstGeom prst="bentConnector3">
            <a:avLst>
              <a:gd name="adj1" fmla="val -186944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620842" y="3006881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590800" y="6000932"/>
            <a:ext cx="421138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Bedømmelsesudvalg 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1872807" y="5467604"/>
            <a:ext cx="733477" cy="70251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422771" y="3003818"/>
            <a:ext cx="548282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279085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9" y="3935900"/>
            <a:ext cx="45719" cy="1635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540653" y="4843547"/>
            <a:ext cx="2313224" cy="15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413981" y="1464340"/>
            <a:ext cx="436861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Bedømmelsesudvalg under </a:t>
            </a:r>
            <a:r>
              <a:rPr lang="da-DK" dirty="0" smtClean="0"/>
              <a:t>nedsættelse</a:t>
            </a:r>
            <a:r>
              <a:rPr lang="da-DK" baseline="-25000" dirty="0" smtClean="0"/>
              <a:t>14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476367" y="2361720"/>
            <a:ext cx="42438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Bedømmelsesudvalg under godkendelse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334265" y="2097695"/>
            <a:ext cx="52804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22240" y="4195771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28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845245" y="5093151"/>
            <a:ext cx="350608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30 Materiale tilsendes bedøm.udv.</a:t>
            </a:r>
            <a:r>
              <a:rPr lang="da-DK" baseline="-25000" dirty="0" smtClean="0"/>
              <a:t>1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14" idx="2"/>
            <a:endCxn id="45" idx="0"/>
          </p:cNvCxnSpPr>
          <p:nvPr/>
        </p:nvCxnSpPr>
        <p:spPr>
          <a:xfrm rot="5400000">
            <a:off x="2334264" y="5726508"/>
            <a:ext cx="52805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0" idx="0"/>
            <a:endCxn id="6" idx="0"/>
          </p:cNvCxnSpPr>
          <p:nvPr/>
        </p:nvCxnSpPr>
        <p:spPr>
          <a:xfrm rot="16200000" flipV="1">
            <a:off x="4730599" y="229411"/>
            <a:ext cx="1588" cy="4264617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2"/>
            <a:endCxn id="44" idx="0"/>
          </p:cNvCxnSpPr>
          <p:nvPr/>
        </p:nvCxnSpPr>
        <p:spPr>
          <a:xfrm rot="5400000">
            <a:off x="2334266" y="2995076"/>
            <a:ext cx="52804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514964" y="1381015"/>
            <a:ext cx="165856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831914" y="5990533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7" idx="2"/>
            <a:endCxn id="14" idx="0"/>
          </p:cNvCxnSpPr>
          <p:nvPr/>
        </p:nvCxnSpPr>
        <p:spPr>
          <a:xfrm rot="5400000">
            <a:off x="2334265" y="4829127"/>
            <a:ext cx="52804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20211" y="2546386"/>
            <a:ext cx="4653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185580" y="2361720"/>
            <a:ext cx="335465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26 Bedømmelsesudvalg revideres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912454" y="3259100"/>
            <a:ext cx="337167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24 Bedømmelsesudvalg 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17" idx="0"/>
          </p:cNvCxnSpPr>
          <p:nvPr/>
        </p:nvCxnSpPr>
        <p:spPr>
          <a:xfrm rot="5400000">
            <a:off x="2334266" y="3931747"/>
            <a:ext cx="528048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4" idx="3"/>
          </p:cNvCxnSpPr>
          <p:nvPr/>
        </p:nvCxnSpPr>
        <p:spPr>
          <a:xfrm rot="5400000">
            <a:off x="5207336" y="1807841"/>
            <a:ext cx="732360" cy="257878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44" idx="1"/>
          </p:cNvCxnSpPr>
          <p:nvPr/>
        </p:nvCxnSpPr>
        <p:spPr>
          <a:xfrm rot="10800000" flipH="1" flipV="1">
            <a:off x="413980" y="1649006"/>
            <a:ext cx="498473" cy="1814406"/>
          </a:xfrm>
          <a:prstGeom prst="bentConnector3">
            <a:avLst>
              <a:gd name="adj1" fmla="val -4586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58941" y="2218449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cxnSp>
        <p:nvCxnSpPr>
          <p:cNvPr id="26" name="Straight Arrow Connector 25"/>
          <p:cNvCxnSpPr>
            <a:stCxn id="19" idx="2"/>
            <a:endCxn id="16" idx="0"/>
          </p:cNvCxnSpPr>
          <p:nvPr/>
        </p:nvCxnSpPr>
        <p:spPr>
          <a:xfrm rot="5400000">
            <a:off x="2422092" y="2026419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69750" y="1465057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45154" y="2971841"/>
            <a:ext cx="353793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44 Bedømmelse under godkendelse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828416" y="5232017"/>
            <a:ext cx="357141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5" name="Straight Arrow Connector 44"/>
          <p:cNvCxnSpPr>
            <a:stCxn id="20" idx="2"/>
            <a:endCxn id="47" idx="0"/>
          </p:cNvCxnSpPr>
          <p:nvPr/>
        </p:nvCxnSpPr>
        <p:spPr>
          <a:xfrm rot="5400000">
            <a:off x="2422092" y="3533203"/>
            <a:ext cx="38406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6" idx="2"/>
            <a:endCxn id="20" idx="0"/>
          </p:cNvCxnSpPr>
          <p:nvPr/>
        </p:nvCxnSpPr>
        <p:spPr>
          <a:xfrm rot="16200000" flipH="1">
            <a:off x="2422091" y="2779810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5311939" y="2972634"/>
            <a:ext cx="26212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48 Bedømmelse revideres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0" idx="3"/>
            <a:endCxn id="29" idx="1"/>
          </p:cNvCxnSpPr>
          <p:nvPr/>
        </p:nvCxnSpPr>
        <p:spPr>
          <a:xfrm>
            <a:off x="4383089" y="3156507"/>
            <a:ext cx="928850" cy="793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9" idx="0"/>
            <a:endCxn id="19" idx="3"/>
          </p:cNvCxnSpPr>
          <p:nvPr/>
        </p:nvCxnSpPr>
        <p:spPr>
          <a:xfrm rot="16200000" flipV="1">
            <a:off x="4879069" y="1229148"/>
            <a:ext cx="1322911" cy="2164061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2"/>
          <p:cNvCxnSpPr>
            <a:stCxn id="29" idx="2"/>
            <a:endCxn id="47" idx="3"/>
          </p:cNvCxnSpPr>
          <p:nvPr/>
        </p:nvCxnSpPr>
        <p:spPr>
          <a:xfrm rot="5400000">
            <a:off x="4989431" y="2296421"/>
            <a:ext cx="587579" cy="2678668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29" idx="0"/>
            <a:endCxn id="20" idx="0"/>
          </p:cNvCxnSpPr>
          <p:nvPr/>
        </p:nvCxnSpPr>
        <p:spPr>
          <a:xfrm rot="16200000" flipV="1">
            <a:off x="4617942" y="968022"/>
            <a:ext cx="793" cy="4008432"/>
          </a:xfrm>
          <a:prstGeom prst="bentConnector3">
            <a:avLst>
              <a:gd name="adj1" fmla="val 2892723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lternate Process 46"/>
          <p:cNvSpPr/>
          <p:nvPr/>
        </p:nvSpPr>
        <p:spPr>
          <a:xfrm>
            <a:off x="1284357" y="3725233"/>
            <a:ext cx="265952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46 Bedømmelse godkendt</a:t>
            </a:r>
            <a:endParaRPr lang="da-DK" dirty="0"/>
          </a:p>
        </p:txBody>
      </p:sp>
      <p:sp>
        <p:nvSpPr>
          <p:cNvPr id="53" name="Process 52"/>
          <p:cNvSpPr/>
          <p:nvPr/>
        </p:nvSpPr>
        <p:spPr>
          <a:xfrm>
            <a:off x="615336" y="598540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39" name="Straight Arrow Connector 38"/>
          <p:cNvCxnSpPr>
            <a:stCxn id="47" idx="2"/>
            <a:endCxn id="24" idx="0"/>
          </p:cNvCxnSpPr>
          <p:nvPr/>
        </p:nvCxnSpPr>
        <p:spPr>
          <a:xfrm rot="5400000">
            <a:off x="2441738" y="4306240"/>
            <a:ext cx="344769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3" idx="2"/>
            <a:endCxn id="53" idx="0"/>
          </p:cNvCxnSpPr>
          <p:nvPr/>
        </p:nvCxnSpPr>
        <p:spPr>
          <a:xfrm rot="16200000" flipH="1">
            <a:off x="2422092" y="5793377"/>
            <a:ext cx="38405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87333" y="4478625"/>
            <a:ext cx="365357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4" idx="2"/>
            <a:endCxn id="23" idx="0"/>
          </p:cNvCxnSpPr>
          <p:nvPr/>
        </p:nvCxnSpPr>
        <p:spPr>
          <a:xfrm rot="5400000">
            <a:off x="2422092" y="5039987"/>
            <a:ext cx="3840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9" idx="0"/>
          </p:cNvCxnSpPr>
          <p:nvPr/>
        </p:nvCxnSpPr>
        <p:spPr>
          <a:xfrm rot="16200000" flipH="1">
            <a:off x="2530836" y="1381771"/>
            <a:ext cx="166570" cy="1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11939" y="5985407"/>
            <a:ext cx="3117297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61 Afventer afgørelse fra dekan</a:t>
            </a:r>
          </a:p>
        </p:txBody>
      </p:sp>
      <p:cxnSp>
        <p:nvCxnSpPr>
          <p:cNvPr id="27" name="Straight Arrow Connector 26"/>
          <p:cNvCxnSpPr>
            <a:stCxn id="53" idx="3"/>
            <a:endCxn id="31" idx="1"/>
          </p:cNvCxnSpPr>
          <p:nvPr/>
        </p:nvCxnSpPr>
        <p:spPr>
          <a:xfrm flipV="1">
            <a:off x="4612907" y="5416684"/>
            <a:ext cx="699032" cy="75339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69301" y="1649723"/>
            <a:ext cx="389192" cy="753392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23" idx="3"/>
          </p:cNvCxnSpPr>
          <p:nvPr/>
        </p:nvCxnSpPr>
        <p:spPr>
          <a:xfrm>
            <a:off x="4399826" y="5416683"/>
            <a:ext cx="908364" cy="753391"/>
          </a:xfrm>
          <a:prstGeom prst="bentConnector3">
            <a:avLst>
              <a:gd name="adj1" fmla="val 6215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5311939" y="5232018"/>
            <a:ext cx="370091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institutleder</a:t>
            </a:r>
          </a:p>
        </p:txBody>
      </p:sp>
      <p:sp>
        <p:nvSpPr>
          <p:cNvPr id="38" name="Oval 37"/>
          <p:cNvSpPr/>
          <p:nvPr/>
        </p:nvSpPr>
        <p:spPr>
          <a:xfrm>
            <a:off x="4895819" y="6109213"/>
            <a:ext cx="121722" cy="12172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Oval 41"/>
          <p:cNvSpPr/>
          <p:nvPr/>
        </p:nvSpPr>
        <p:spPr>
          <a:xfrm>
            <a:off x="4895819" y="5355823"/>
            <a:ext cx="121722" cy="12172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ctangle 45"/>
          <p:cNvSpPr/>
          <p:nvPr/>
        </p:nvSpPr>
        <p:spPr>
          <a:xfrm>
            <a:off x="4589421" y="4478625"/>
            <a:ext cx="1253477" cy="4953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Valg afhængig af stillingstype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6" idx="2"/>
            <a:endCxn id="42" idx="7"/>
          </p:cNvCxnSpPr>
          <p:nvPr/>
        </p:nvCxnSpPr>
        <p:spPr>
          <a:xfrm rot="5400000">
            <a:off x="4908076" y="5065565"/>
            <a:ext cx="399724" cy="216445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2"/>
            <a:endCxn id="38" idx="7"/>
          </p:cNvCxnSpPr>
          <p:nvPr/>
        </p:nvCxnSpPr>
        <p:spPr>
          <a:xfrm rot="5400000">
            <a:off x="4531381" y="5442260"/>
            <a:ext cx="1153114" cy="216445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90"/>
          <p:cNvCxnSpPr>
            <a:stCxn id="34" idx="2"/>
            <a:endCxn id="97" idx="1"/>
          </p:cNvCxnSpPr>
          <p:nvPr/>
        </p:nvCxnSpPr>
        <p:spPr>
          <a:xfrm rot="16200000" flipH="1">
            <a:off x="3386708" y="976239"/>
            <a:ext cx="1439874" cy="38860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4"/>
          <p:cNvSpPr/>
          <p:nvPr/>
        </p:nvSpPr>
        <p:spPr>
          <a:xfrm>
            <a:off x="5582274" y="4124192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315794" y="6088240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cxnSp>
        <p:nvCxnSpPr>
          <p:cNvPr id="25" name="Straight Arrow Connector 24"/>
          <p:cNvCxnSpPr>
            <a:stCxn id="97" idx="2"/>
            <a:endCxn id="5" idx="0"/>
          </p:cNvCxnSpPr>
          <p:nvPr/>
        </p:nvCxnSpPr>
        <p:spPr>
          <a:xfrm rot="5400000">
            <a:off x="6551083" y="3974038"/>
            <a:ext cx="30030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97" idx="0"/>
          </p:cNvCxnSpPr>
          <p:nvPr/>
        </p:nvCxnSpPr>
        <p:spPr>
          <a:xfrm rot="16200000" flipH="1">
            <a:off x="6551082" y="3304397"/>
            <a:ext cx="30030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rocess 33"/>
          <p:cNvSpPr/>
          <p:nvPr/>
        </p:nvSpPr>
        <p:spPr>
          <a:xfrm>
            <a:off x="158399" y="1187094"/>
            <a:ext cx="4010409" cy="1012250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4" idx="2"/>
            <a:endCxn id="120" idx="0"/>
          </p:cNvCxnSpPr>
          <p:nvPr/>
        </p:nvCxnSpPr>
        <p:spPr>
          <a:xfrm rot="5400000">
            <a:off x="533368" y="3829580"/>
            <a:ext cx="32604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rocess 61"/>
          <p:cNvSpPr/>
          <p:nvPr/>
        </p:nvSpPr>
        <p:spPr>
          <a:xfrm>
            <a:off x="5550921" y="4793832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91" name="Straight Arrow Connector 90"/>
          <p:cNvCxnSpPr>
            <a:stCxn id="34" idx="2"/>
            <a:endCxn id="28" idx="1"/>
          </p:cNvCxnSpPr>
          <p:nvPr/>
        </p:nvCxnSpPr>
        <p:spPr>
          <a:xfrm rot="16200000" flipH="1">
            <a:off x="3040133" y="1322815"/>
            <a:ext cx="770234" cy="25232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rocess 94"/>
          <p:cNvSpPr/>
          <p:nvPr/>
        </p:nvSpPr>
        <p:spPr>
          <a:xfrm>
            <a:off x="4589909" y="2115272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6049687" y="3454552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245542" y="5459816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2053704" y="5978339"/>
            <a:ext cx="219801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0"/>
          <p:cNvCxnSpPr>
            <a:stCxn id="5" idx="3"/>
            <a:endCxn id="34" idx="3"/>
          </p:cNvCxnSpPr>
          <p:nvPr/>
        </p:nvCxnSpPr>
        <p:spPr>
          <a:xfrm flipH="1" flipV="1">
            <a:off x="4168808" y="1693219"/>
            <a:ext cx="3651391" cy="2615639"/>
          </a:xfrm>
          <a:prstGeom prst="bentConnector3">
            <a:avLst>
              <a:gd name="adj1" fmla="val -3348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4168808" y="1693219"/>
            <a:ext cx="3682743" cy="3285279"/>
          </a:xfrm>
          <a:prstGeom prst="bentConnector3">
            <a:avLst>
              <a:gd name="adj1" fmla="val -32445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2467685" y="1895262"/>
            <a:ext cx="2779154" cy="338731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5186406" y="5463470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0" name="Straight Arrow Connector 90"/>
          <p:cNvCxnSpPr>
            <a:stCxn id="97" idx="3"/>
            <a:endCxn id="34" idx="3"/>
          </p:cNvCxnSpPr>
          <p:nvPr/>
        </p:nvCxnSpPr>
        <p:spPr>
          <a:xfrm flipH="1" flipV="1">
            <a:off x="4168808" y="1693219"/>
            <a:ext cx="3183978" cy="1945999"/>
          </a:xfrm>
          <a:prstGeom prst="bentConnector3">
            <a:avLst>
              <a:gd name="adj1" fmla="val -5313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2800357" y="1562590"/>
            <a:ext cx="3264126" cy="4537633"/>
          </a:xfrm>
          <a:prstGeom prst="bentConnector3">
            <a:avLst>
              <a:gd name="adj1" fmla="val 9426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5155919" y="4727587"/>
            <a:ext cx="400813" cy="2689825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37" idx="1"/>
          </p:cNvCxnSpPr>
          <p:nvPr/>
        </p:nvCxnSpPr>
        <p:spPr>
          <a:xfrm>
            <a:off x="209454" y="1457148"/>
            <a:ext cx="16981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4686896" y="2784912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42" name="Straight Arrow Connector 90"/>
          <p:cNvCxnSpPr>
            <a:stCxn id="34" idx="2"/>
            <a:endCxn id="95" idx="1"/>
          </p:cNvCxnSpPr>
          <p:nvPr/>
        </p:nvCxnSpPr>
        <p:spPr>
          <a:xfrm rot="16200000" flipH="1">
            <a:off x="3326459" y="1036488"/>
            <a:ext cx="100594" cy="242630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0"/>
          <p:cNvCxnSpPr>
            <a:stCxn id="95" idx="3"/>
            <a:endCxn id="34" idx="3"/>
          </p:cNvCxnSpPr>
          <p:nvPr/>
        </p:nvCxnSpPr>
        <p:spPr>
          <a:xfrm flipH="1" flipV="1">
            <a:off x="4168808" y="1693219"/>
            <a:ext cx="4643756" cy="606719"/>
          </a:xfrm>
          <a:prstGeom prst="bentConnector3">
            <a:avLst>
              <a:gd name="adj1" fmla="val -492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8474251" y="281989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579601" y="209271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39" name="Rectangle 38"/>
          <p:cNvSpPr/>
          <p:nvPr/>
        </p:nvSpPr>
        <p:spPr>
          <a:xfrm flipH="1">
            <a:off x="5328343" y="355189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5" name="Straight Arrow Connector 90"/>
          <p:cNvCxnSpPr>
            <a:stCxn id="28" idx="2"/>
            <a:endCxn id="5" idx="1"/>
          </p:cNvCxnSpPr>
          <p:nvPr/>
        </p:nvCxnSpPr>
        <p:spPr>
          <a:xfrm rot="5400000">
            <a:off x="5564448" y="3172070"/>
            <a:ext cx="1154614" cy="1118962"/>
          </a:xfrm>
          <a:prstGeom prst="bentConnector4">
            <a:avLst>
              <a:gd name="adj1" fmla="val 11717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>
          <a:xfrm>
            <a:off x="379272" y="1272482"/>
            <a:ext cx="37009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institutleder</a:t>
            </a:r>
            <a:endParaRPr lang="da-DK" dirty="0"/>
          </a:p>
        </p:txBody>
      </p:sp>
      <p:sp>
        <p:nvSpPr>
          <p:cNvPr id="116" name="Process 115"/>
          <p:cNvSpPr/>
          <p:nvPr/>
        </p:nvSpPr>
        <p:spPr>
          <a:xfrm>
            <a:off x="376586" y="1740177"/>
            <a:ext cx="311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61 Afventer afgørelse fra dekan</a:t>
            </a:r>
            <a:endParaRPr lang="da-DK" dirty="0"/>
          </a:p>
        </p:txBody>
      </p:sp>
      <p:cxnSp>
        <p:nvCxnSpPr>
          <p:cNvPr id="131" name="Straight Arrow Connector 130"/>
          <p:cNvCxnSpPr>
            <a:endCxn id="116" idx="1"/>
          </p:cNvCxnSpPr>
          <p:nvPr/>
        </p:nvCxnSpPr>
        <p:spPr>
          <a:xfrm flipV="1">
            <a:off x="209454" y="1924843"/>
            <a:ext cx="167132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47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28 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2/3/10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30443</TotalTime>
  <Words>761</Words>
  <Application>Microsoft Macintosh PowerPoint</Application>
  <PresentationFormat>On-screen Show (4:3)</PresentationFormat>
  <Paragraphs>172</Paragraphs>
  <Slides>12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DPU PeopleXS Workflows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197</cp:revision>
  <cp:lastPrinted>2010-03-03T08:49:59Z</cp:lastPrinted>
  <dcterms:created xsi:type="dcterms:W3CDTF">2010-03-03T10:41:06Z</dcterms:created>
  <dcterms:modified xsi:type="dcterms:W3CDTF">2010-03-03T10:41:44Z</dcterms:modified>
</cp:coreProperties>
</file>