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Default Extension="bin" ContentType="application/vnd.openxmlformats-officedocument.presentationml.printerSettings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notesSlides/notesSlide5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Slides/notesSlide3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Default Extension="xml" ContentType="application/xml"/>
  <Override PartName="/ppt/handoutMasters/handoutMaster1.xml" ContentType="application/vnd.openxmlformats-officedocument.presentationml.handoutMaster+xml"/>
  <Default Extension="rels" ContentType="application/vnd.openxmlformats-package.relationships+xml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8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9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2" r:id="rId2"/>
    <p:sldId id="273" r:id="rId3"/>
    <p:sldId id="286" r:id="rId4"/>
    <p:sldId id="285" r:id="rId5"/>
    <p:sldId id="288" r:id="rId6"/>
    <p:sldId id="287" r:id="rId7"/>
    <p:sldId id="264" r:id="rId8"/>
    <p:sldId id="260" r:id="rId9"/>
    <p:sldId id="275" r:id="rId10"/>
    <p:sldId id="274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8583" autoAdjust="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04" y="-616"/>
      </p:cViewPr>
      <p:guideLst>
        <p:guide orient="horz" pos="1635"/>
        <p:guide pos="3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9" Type="http://schemas.openxmlformats.org/officeDocument/2006/relationships/theme" Target="theme/theme1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BCA22-B64F-2244-A8AB-63F59DCC4B3F}" type="datetimeFigureOut">
              <a:rPr lang="en-US" smtClean="0"/>
              <a:pPr/>
              <a:t>3/8/10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9C264-C0D3-6A49-B271-92B1D067AA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02942-6EBD-8A49-96CD-45EAB8253510}" type="datetimeFigureOut">
              <a:rPr lang="en-US" smtClean="0"/>
              <a:pPr/>
              <a:t>3/8/10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3ADF2-47E3-5548-82EA-064F365126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22/2/10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22/2/10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22/2/10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22/2/10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22/2/10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22/2/10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22/2/10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22/2/10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22/2/10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22/2/10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22/2/10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22/2/10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DMU </a:t>
            </a:r>
            <a:r>
              <a:rPr lang="en-GB" dirty="0" err="1" smtClean="0"/>
              <a:t>PeopleXS</a:t>
            </a:r>
            <a:r>
              <a:rPr lang="en-GB" dirty="0" smtClean="0"/>
              <a:t> Workflows (alt)</a:t>
            </a:r>
            <a:br>
              <a:rPr lang="en-GB" dirty="0" smtClean="0"/>
            </a:br>
            <a:r>
              <a:rPr lang="da-DK" sz="2222" dirty="0" smtClean="0">
                <a:solidFill>
                  <a:schemeClr val="bg1">
                    <a:lumMod val="50000"/>
                  </a:schemeClr>
                </a:solidFill>
              </a:rPr>
              <a:t>(uden forhandlingsdel)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457199" y="1342100"/>
            <a:ext cx="8525473" cy="5121275"/>
          </a:xfrm>
        </p:spPr>
        <p:txBody>
          <a:bodyPr>
            <a:normAutofit fontScale="77500" lnSpcReduction="20000"/>
          </a:bodyPr>
          <a:lstStyle/>
          <a:p>
            <a:r>
              <a:rPr lang="da-DK" dirty="0" smtClean="0"/>
              <a:t>Stillingsfaser</a:t>
            </a:r>
          </a:p>
          <a:p>
            <a:pPr lvl="1"/>
            <a:r>
              <a:rPr lang="da-DK" dirty="0" smtClean="0"/>
              <a:t>00..19 Opslag</a:t>
            </a:r>
          </a:p>
          <a:p>
            <a:pPr lvl="2"/>
            <a:r>
              <a:rPr lang="da-DK" dirty="0" smtClean="0"/>
              <a:t>Fremstilling/validering, godkendelse, annoncering</a:t>
            </a:r>
          </a:p>
          <a:p>
            <a:pPr lvl="1"/>
            <a:r>
              <a:rPr lang="da-DK" dirty="0" smtClean="0"/>
              <a:t>20..39 Bedømmelsesudvalg (kun VIP)</a:t>
            </a:r>
          </a:p>
          <a:p>
            <a:pPr lvl="2"/>
            <a:r>
              <a:rPr lang="da-DK" dirty="0" smtClean="0"/>
              <a:t>Nedsættelse, besked til ansøgere, materiale til udvalg </a:t>
            </a:r>
          </a:p>
          <a:p>
            <a:pPr lvl="1"/>
            <a:r>
              <a:rPr lang="da-DK" dirty="0" smtClean="0"/>
              <a:t>40..59 Bedømmelse (kun VIP)</a:t>
            </a:r>
          </a:p>
          <a:p>
            <a:pPr lvl="2"/>
            <a:r>
              <a:rPr lang="da-DK" dirty="0" smtClean="0"/>
              <a:t>Modtagelse, validering og godkendelse, honorar til udvalg, orientering til ansøgere og leder</a:t>
            </a:r>
          </a:p>
          <a:p>
            <a:pPr lvl="1"/>
            <a:r>
              <a:rPr lang="da-DK" dirty="0" smtClean="0"/>
              <a:t>60..79 Udvælgelse</a:t>
            </a:r>
          </a:p>
          <a:p>
            <a:pPr lvl="2"/>
            <a:r>
              <a:rPr lang="da-DK" dirty="0" smtClean="0"/>
              <a:t>Afgørelse, evt. med forudgående ansættelsesudvalg, samtaler eller andet</a:t>
            </a:r>
          </a:p>
          <a:p>
            <a:pPr lvl="1"/>
            <a:r>
              <a:rPr lang="da-DK" dirty="0" smtClean="0"/>
              <a:t>80..99 Afslutning</a:t>
            </a:r>
          </a:p>
          <a:p>
            <a:pPr lvl="2"/>
            <a:r>
              <a:rPr lang="da-DK" dirty="0" smtClean="0"/>
              <a:t> Besked til implicerede (ansøgere og organisation), færdiggørelse </a:t>
            </a:r>
          </a:p>
          <a:p>
            <a:pPr lvl="1"/>
            <a:r>
              <a:rPr lang="da-DK" dirty="0" smtClean="0"/>
              <a:t>S0..S9 Slut</a:t>
            </a:r>
          </a:p>
          <a:p>
            <a:pPr lvl="2"/>
            <a:r>
              <a:rPr lang="da-DK" dirty="0" smtClean="0"/>
              <a:t>Stilling besat, Stilling ikke besat, Stilling ikke opslået</a:t>
            </a:r>
          </a:p>
          <a:p>
            <a:r>
              <a:rPr lang="da-DK" dirty="0" smtClean="0"/>
              <a:t>Stillingsfiltre i </a:t>
            </a:r>
            <a:r>
              <a:rPr lang="da-DK" dirty="0" err="1" smtClean="0"/>
              <a:t>PeopleXS</a:t>
            </a:r>
            <a:endParaRPr lang="da-DK" dirty="0" smtClean="0"/>
          </a:p>
          <a:p>
            <a:pPr lvl="1"/>
            <a:r>
              <a:rPr lang="da-DK" dirty="0" smtClean="0"/>
              <a:t>Ét for hver fase – fælles for alle hovedområder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22/2/10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TAP – Stilling (udvælgelse)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22/2/10</a:t>
            </a:r>
            <a:endParaRPr lang="da-DK" dirty="0"/>
          </a:p>
        </p:txBody>
      </p:sp>
      <p:sp>
        <p:nvSpPr>
          <p:cNvPr id="31" name="TextBox 30"/>
          <p:cNvSpPr txBox="1"/>
          <p:nvPr/>
        </p:nvSpPr>
        <p:spPr>
          <a:xfrm>
            <a:off x="7035601" y="6481020"/>
            <a:ext cx="2019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/>
              <a:t>*   F.eks. referencer</a:t>
            </a:r>
            <a:br>
              <a:rPr lang="da-DK" sz="1000" dirty="0" smtClean="0"/>
            </a:br>
            <a:r>
              <a:rPr lang="da-DK" sz="1000" dirty="0" smtClean="0"/>
              <a:t>**  /rådgivningsgruppe</a:t>
            </a:r>
            <a:endParaRPr lang="da-DK" sz="1000" dirty="0"/>
          </a:p>
        </p:txBody>
      </p:sp>
      <p:cxnSp>
        <p:nvCxnSpPr>
          <p:cNvPr id="38" name="Straight Arrow Connector 90"/>
          <p:cNvCxnSpPr>
            <a:stCxn id="46" idx="2"/>
            <a:endCxn id="51" idx="1"/>
          </p:cNvCxnSpPr>
          <p:nvPr/>
        </p:nvCxnSpPr>
        <p:spPr>
          <a:xfrm rot="16200000" flipH="1">
            <a:off x="3184160" y="713528"/>
            <a:ext cx="1587137" cy="3648543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Process 38"/>
          <p:cNvSpPr/>
          <p:nvPr/>
        </p:nvSpPr>
        <p:spPr>
          <a:xfrm>
            <a:off x="5334587" y="3872948"/>
            <a:ext cx="22379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72 Afventer indstilling</a:t>
            </a:r>
            <a:endParaRPr lang="da-DK" dirty="0"/>
          </a:p>
        </p:txBody>
      </p:sp>
      <p:sp>
        <p:nvSpPr>
          <p:cNvPr id="40" name="Process 39"/>
          <p:cNvSpPr/>
          <p:nvPr/>
        </p:nvSpPr>
        <p:spPr>
          <a:xfrm>
            <a:off x="305648" y="5987018"/>
            <a:ext cx="3695618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84 Afslag tilsendes fravalgte ansøgere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6275093" y="3694490"/>
            <a:ext cx="35691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6275094" y="2968246"/>
            <a:ext cx="35691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Process 45"/>
          <p:cNvSpPr/>
          <p:nvPr/>
        </p:nvSpPr>
        <p:spPr>
          <a:xfrm>
            <a:off x="734401" y="1374900"/>
            <a:ext cx="283811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60 Afventer afgørelse fra dir.</a:t>
            </a:r>
            <a:endParaRPr lang="da-DK" dirty="0"/>
          </a:p>
        </p:txBody>
      </p:sp>
      <p:cxnSp>
        <p:nvCxnSpPr>
          <p:cNvPr id="47" name="Straight Arrow Connector 46"/>
          <p:cNvCxnSpPr>
            <a:stCxn id="46" idx="2"/>
            <a:endCxn id="52" idx="0"/>
          </p:cNvCxnSpPr>
          <p:nvPr/>
        </p:nvCxnSpPr>
        <p:spPr>
          <a:xfrm rot="16200000" flipH="1">
            <a:off x="364194" y="3533495"/>
            <a:ext cx="3579381" cy="85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Process 47"/>
          <p:cNvSpPr/>
          <p:nvPr/>
        </p:nvSpPr>
        <p:spPr>
          <a:xfrm>
            <a:off x="5303234" y="4599193"/>
            <a:ext cx="230063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74 Indstilling revideres</a:t>
            </a:r>
            <a:endParaRPr lang="da-DK" dirty="0"/>
          </a:p>
        </p:txBody>
      </p:sp>
      <p:cxnSp>
        <p:nvCxnSpPr>
          <p:cNvPr id="49" name="Straight Arrow Connector 90"/>
          <p:cNvCxnSpPr>
            <a:stCxn id="46" idx="2"/>
            <a:endCxn id="63" idx="1"/>
          </p:cNvCxnSpPr>
          <p:nvPr/>
        </p:nvCxnSpPr>
        <p:spPr>
          <a:xfrm rot="16200000" flipH="1">
            <a:off x="2865887" y="1031802"/>
            <a:ext cx="860892" cy="228575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Process 49"/>
          <p:cNvSpPr/>
          <p:nvPr/>
        </p:nvSpPr>
        <p:spPr>
          <a:xfrm>
            <a:off x="4342222" y="1694213"/>
            <a:ext cx="422265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64 Afventer yderligere beslutningsgrundlag</a:t>
            </a:r>
            <a:endParaRPr lang="da-DK" dirty="0"/>
          </a:p>
        </p:txBody>
      </p:sp>
      <p:sp>
        <p:nvSpPr>
          <p:cNvPr id="51" name="Process 50"/>
          <p:cNvSpPr/>
          <p:nvPr/>
        </p:nvSpPr>
        <p:spPr>
          <a:xfrm>
            <a:off x="5802000" y="3146703"/>
            <a:ext cx="130309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70 Samtaler  </a:t>
            </a:r>
            <a:endParaRPr lang="da-DK" dirty="0"/>
          </a:p>
        </p:txBody>
      </p:sp>
      <p:sp>
        <p:nvSpPr>
          <p:cNvPr id="52" name="Alternate Process 51"/>
          <p:cNvSpPr/>
          <p:nvPr/>
        </p:nvSpPr>
        <p:spPr>
          <a:xfrm>
            <a:off x="1236249" y="5323613"/>
            <a:ext cx="1836123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62 Valgt kandidat</a:t>
            </a:r>
            <a:endParaRPr lang="da-DK" dirty="0"/>
          </a:p>
        </p:txBody>
      </p:sp>
      <p:cxnSp>
        <p:nvCxnSpPr>
          <p:cNvPr id="53" name="Straight Arrow Connector 52"/>
          <p:cNvCxnSpPr>
            <a:stCxn id="52" idx="2"/>
            <a:endCxn id="40" idx="0"/>
          </p:cNvCxnSpPr>
          <p:nvPr/>
        </p:nvCxnSpPr>
        <p:spPr>
          <a:xfrm rot="5400000">
            <a:off x="2026493" y="5859200"/>
            <a:ext cx="254782" cy="854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90"/>
          <p:cNvCxnSpPr>
            <a:stCxn id="39" idx="3"/>
            <a:endCxn id="46" idx="3"/>
          </p:cNvCxnSpPr>
          <p:nvPr/>
        </p:nvCxnSpPr>
        <p:spPr>
          <a:xfrm flipH="1" flipV="1">
            <a:off x="3572513" y="1559566"/>
            <a:ext cx="3999999" cy="2498048"/>
          </a:xfrm>
          <a:prstGeom prst="bentConnector3">
            <a:avLst>
              <a:gd name="adj1" fmla="val -30513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90"/>
          <p:cNvCxnSpPr>
            <a:stCxn id="48" idx="3"/>
            <a:endCxn id="46" idx="3"/>
          </p:cNvCxnSpPr>
          <p:nvPr/>
        </p:nvCxnSpPr>
        <p:spPr>
          <a:xfrm flipH="1" flipV="1">
            <a:off x="3572513" y="1559566"/>
            <a:ext cx="4031351" cy="3224293"/>
          </a:xfrm>
          <a:prstGeom prst="bentConnector3">
            <a:avLst>
              <a:gd name="adj1" fmla="val -29586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65"/>
          <p:cNvCxnSpPr>
            <a:stCxn id="46" idx="2"/>
            <a:endCxn id="48" idx="1"/>
          </p:cNvCxnSpPr>
          <p:nvPr/>
        </p:nvCxnSpPr>
        <p:spPr>
          <a:xfrm rot="16200000" flipH="1">
            <a:off x="2208532" y="1689156"/>
            <a:ext cx="3039627" cy="314977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Alternate Process 56"/>
          <p:cNvSpPr/>
          <p:nvPr/>
        </p:nvSpPr>
        <p:spPr>
          <a:xfrm>
            <a:off x="4938719" y="5323613"/>
            <a:ext cx="3029661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78 For få passende kandidater</a:t>
            </a:r>
            <a:endParaRPr lang="da-DK" dirty="0"/>
          </a:p>
        </p:txBody>
      </p:sp>
      <p:cxnSp>
        <p:nvCxnSpPr>
          <p:cNvPr id="58" name="Straight Arrow Connector 90"/>
          <p:cNvCxnSpPr>
            <a:stCxn id="51" idx="3"/>
            <a:endCxn id="46" idx="3"/>
          </p:cNvCxnSpPr>
          <p:nvPr/>
        </p:nvCxnSpPr>
        <p:spPr>
          <a:xfrm flipH="1" flipV="1">
            <a:off x="3572513" y="1559566"/>
            <a:ext cx="3532586" cy="1771803"/>
          </a:xfrm>
          <a:prstGeom prst="bentConnector3">
            <a:avLst>
              <a:gd name="adj1" fmla="val -47934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65"/>
          <p:cNvCxnSpPr>
            <a:stCxn id="46" idx="2"/>
            <a:endCxn id="57" idx="0"/>
          </p:cNvCxnSpPr>
          <p:nvPr/>
        </p:nvCxnSpPr>
        <p:spPr>
          <a:xfrm rot="16200000" flipH="1">
            <a:off x="2513813" y="1383875"/>
            <a:ext cx="3579381" cy="4300093"/>
          </a:xfrm>
          <a:prstGeom prst="bentConnector3">
            <a:avLst>
              <a:gd name="adj1" fmla="val 93253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160"/>
          <p:cNvCxnSpPr>
            <a:stCxn id="57" idx="2"/>
            <a:endCxn id="40" idx="3"/>
          </p:cNvCxnSpPr>
          <p:nvPr/>
        </p:nvCxnSpPr>
        <p:spPr>
          <a:xfrm rot="5400000">
            <a:off x="5007684" y="4725818"/>
            <a:ext cx="439448" cy="2452284"/>
          </a:xfrm>
          <a:prstGeom prst="bentConnector2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46" idx="0"/>
          </p:cNvCxnSpPr>
          <p:nvPr/>
        </p:nvCxnSpPr>
        <p:spPr>
          <a:xfrm rot="16200000" flipH="1">
            <a:off x="2069891" y="1291334"/>
            <a:ext cx="166338" cy="794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Process 62"/>
          <p:cNvSpPr/>
          <p:nvPr/>
        </p:nvSpPr>
        <p:spPr>
          <a:xfrm>
            <a:off x="4439209" y="2420458"/>
            <a:ext cx="402868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66 Ansættelsesudvalg under nedsættelse</a:t>
            </a:r>
            <a:endParaRPr lang="da-DK" dirty="0"/>
          </a:p>
        </p:txBody>
      </p:sp>
      <p:cxnSp>
        <p:nvCxnSpPr>
          <p:cNvPr id="64" name="Straight Arrow Connector 90"/>
          <p:cNvCxnSpPr>
            <a:stCxn id="46" idx="2"/>
            <a:endCxn id="50" idx="1"/>
          </p:cNvCxnSpPr>
          <p:nvPr/>
        </p:nvCxnSpPr>
        <p:spPr>
          <a:xfrm rot="16200000" flipH="1">
            <a:off x="3180516" y="717172"/>
            <a:ext cx="134647" cy="2188765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90"/>
          <p:cNvCxnSpPr>
            <a:stCxn id="50" idx="3"/>
            <a:endCxn id="46" idx="3"/>
          </p:cNvCxnSpPr>
          <p:nvPr/>
        </p:nvCxnSpPr>
        <p:spPr>
          <a:xfrm flipH="1" flipV="1">
            <a:off x="3572513" y="1559566"/>
            <a:ext cx="4992364" cy="319313"/>
          </a:xfrm>
          <a:prstGeom prst="bentConnector3">
            <a:avLst>
              <a:gd name="adj1" fmla="val -4579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225770" y="2433412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**</a:t>
            </a:r>
            <a:endParaRPr lang="da-DK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8331120" y="170622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</a:t>
            </a:r>
            <a:endParaRPr lang="da-DK" sz="1000" dirty="0"/>
          </a:p>
        </p:txBody>
      </p:sp>
      <p:sp>
        <p:nvSpPr>
          <p:cNvPr id="69" name="Rectangle 68"/>
          <p:cNvSpPr/>
          <p:nvPr/>
        </p:nvSpPr>
        <p:spPr>
          <a:xfrm flipH="1">
            <a:off x="5080527" y="3241526"/>
            <a:ext cx="45719" cy="17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70" name="Straight Arrow Connector 90"/>
          <p:cNvCxnSpPr>
            <a:stCxn id="63" idx="2"/>
            <a:endCxn id="39" idx="1"/>
          </p:cNvCxnSpPr>
          <p:nvPr/>
        </p:nvCxnSpPr>
        <p:spPr>
          <a:xfrm rot="5400000">
            <a:off x="5260156" y="2864221"/>
            <a:ext cx="1267824" cy="1118962"/>
          </a:xfrm>
          <a:prstGeom prst="bentConnector4">
            <a:avLst>
              <a:gd name="adj1" fmla="val 11165"/>
              <a:gd name="adj2" fmla="val 12043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TAP – Stilling (afslutning)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22/2/10</a:t>
            </a:r>
            <a:endParaRPr lang="da-DK" dirty="0"/>
          </a:p>
        </p:txBody>
      </p:sp>
      <p:sp>
        <p:nvSpPr>
          <p:cNvPr id="17" name="Process 16"/>
          <p:cNvSpPr/>
          <p:nvPr/>
        </p:nvSpPr>
        <p:spPr>
          <a:xfrm>
            <a:off x="830823" y="1374900"/>
            <a:ext cx="380729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84 Afslag tilsendes fravalgte ansøgere</a:t>
            </a:r>
            <a:endParaRPr lang="da-DK" dirty="0"/>
          </a:p>
        </p:txBody>
      </p:sp>
      <p:sp>
        <p:nvSpPr>
          <p:cNvPr id="19" name="Process 18"/>
          <p:cNvSpPr/>
          <p:nvPr/>
        </p:nvSpPr>
        <p:spPr>
          <a:xfrm>
            <a:off x="1006893" y="3689841"/>
            <a:ext cx="345515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86 Resultat tilsendes organisation</a:t>
            </a:r>
            <a:endParaRPr lang="da-DK" dirty="0"/>
          </a:p>
        </p:txBody>
      </p:sp>
      <p:sp>
        <p:nvSpPr>
          <p:cNvPr id="21" name="Alternate Process 20"/>
          <p:cNvSpPr/>
          <p:nvPr/>
        </p:nvSpPr>
        <p:spPr>
          <a:xfrm>
            <a:off x="6020837" y="5749482"/>
            <a:ext cx="177512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Stilling besat</a:t>
            </a:r>
            <a:endParaRPr lang="da-DK" dirty="0"/>
          </a:p>
        </p:txBody>
      </p:sp>
      <p:sp>
        <p:nvSpPr>
          <p:cNvPr id="24" name="Alternate Process 23"/>
          <p:cNvSpPr/>
          <p:nvPr/>
        </p:nvSpPr>
        <p:spPr>
          <a:xfrm>
            <a:off x="5834379" y="3670196"/>
            <a:ext cx="2148038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sp>
        <p:nvSpPr>
          <p:cNvPr id="26" name="Process 25"/>
          <p:cNvSpPr/>
          <p:nvPr/>
        </p:nvSpPr>
        <p:spPr>
          <a:xfrm>
            <a:off x="973264" y="5769127"/>
            <a:ext cx="352241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27" name="Straight Arrow Connector 26"/>
          <p:cNvCxnSpPr>
            <a:stCxn id="26" idx="3"/>
            <a:endCxn id="21" idx="1"/>
          </p:cNvCxnSpPr>
          <p:nvPr/>
        </p:nvCxnSpPr>
        <p:spPr>
          <a:xfrm>
            <a:off x="4495679" y="5953793"/>
            <a:ext cx="152515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3"/>
            <a:endCxn id="24" idx="1"/>
          </p:cNvCxnSpPr>
          <p:nvPr/>
        </p:nvCxnSpPr>
        <p:spPr>
          <a:xfrm>
            <a:off x="4462049" y="3874507"/>
            <a:ext cx="137233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9" idx="2"/>
            <a:endCxn id="26" idx="0"/>
          </p:cNvCxnSpPr>
          <p:nvPr/>
        </p:nvCxnSpPr>
        <p:spPr>
          <a:xfrm rot="16200000" flipH="1">
            <a:off x="1879494" y="4914149"/>
            <a:ext cx="1709954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7" idx="2"/>
            <a:endCxn id="19" idx="0"/>
          </p:cNvCxnSpPr>
          <p:nvPr/>
        </p:nvCxnSpPr>
        <p:spPr>
          <a:xfrm rot="5400000">
            <a:off x="1761668" y="2717036"/>
            <a:ext cx="194560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0"/>
          </p:cNvCxnSpPr>
          <p:nvPr/>
        </p:nvCxnSpPr>
        <p:spPr>
          <a:xfrm rot="16200000" flipH="1">
            <a:off x="2650905" y="1291333"/>
            <a:ext cx="167132" cy="2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17" idx="1"/>
            <a:endCxn id="26" idx="1"/>
          </p:cNvCxnSpPr>
          <p:nvPr/>
        </p:nvCxnSpPr>
        <p:spPr>
          <a:xfrm rot="10800000" flipH="1" flipV="1">
            <a:off x="830822" y="1559565"/>
            <a:ext cx="142441" cy="4394227"/>
          </a:xfrm>
          <a:prstGeom prst="bentConnector3">
            <a:avLst>
              <a:gd name="adj1" fmla="val -16048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TAP – Ansøgning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22/2/10</a:t>
            </a:r>
            <a:endParaRPr lang="da-DK" dirty="0"/>
          </a:p>
        </p:txBody>
      </p:sp>
      <p:sp>
        <p:nvSpPr>
          <p:cNvPr id="28" name="Process 27"/>
          <p:cNvSpPr/>
          <p:nvPr/>
        </p:nvSpPr>
        <p:spPr>
          <a:xfrm>
            <a:off x="861222" y="1381844"/>
            <a:ext cx="264616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Validering af ansøgning</a:t>
            </a:r>
            <a:endParaRPr lang="da-DK" dirty="0"/>
          </a:p>
        </p:txBody>
      </p:sp>
      <p:cxnSp>
        <p:nvCxnSpPr>
          <p:cNvPr id="30" name="Straight Arrow Connector 29"/>
          <p:cNvCxnSpPr>
            <a:stCxn id="28" idx="2"/>
            <a:endCxn id="58" idx="0"/>
          </p:cNvCxnSpPr>
          <p:nvPr/>
        </p:nvCxnSpPr>
        <p:spPr>
          <a:xfrm rot="5400000">
            <a:off x="1457500" y="2477981"/>
            <a:ext cx="1453610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Process 30"/>
          <p:cNvSpPr/>
          <p:nvPr/>
        </p:nvSpPr>
        <p:spPr>
          <a:xfrm>
            <a:off x="1572993" y="5023099"/>
            <a:ext cx="122262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70 Samtale</a:t>
            </a:r>
            <a:endParaRPr lang="da-DK" dirty="0"/>
          </a:p>
        </p:txBody>
      </p:sp>
      <p:cxnSp>
        <p:nvCxnSpPr>
          <p:cNvPr id="34" name="Straight Arrow Connector 33"/>
          <p:cNvCxnSpPr>
            <a:stCxn id="28" idx="3"/>
            <a:endCxn id="53" idx="1"/>
          </p:cNvCxnSpPr>
          <p:nvPr/>
        </p:nvCxnSpPr>
        <p:spPr>
          <a:xfrm>
            <a:off x="3507387" y="1566510"/>
            <a:ext cx="298442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1" idx="2"/>
            <a:endCxn id="45" idx="0"/>
          </p:cNvCxnSpPr>
          <p:nvPr/>
        </p:nvCxnSpPr>
        <p:spPr>
          <a:xfrm rot="5400000">
            <a:off x="1917444" y="5659292"/>
            <a:ext cx="533722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47"/>
          <p:cNvCxnSpPr>
            <a:stCxn id="58" idx="1"/>
            <a:endCxn id="45" idx="1"/>
          </p:cNvCxnSpPr>
          <p:nvPr/>
        </p:nvCxnSpPr>
        <p:spPr>
          <a:xfrm rot="10800000" flipV="1">
            <a:off x="420880" y="3389451"/>
            <a:ext cx="669823" cy="2721367"/>
          </a:xfrm>
          <a:prstGeom prst="bentConnector3">
            <a:avLst>
              <a:gd name="adj1" fmla="val 13412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Alternate Process 38"/>
          <p:cNvSpPr/>
          <p:nvPr/>
        </p:nvSpPr>
        <p:spPr>
          <a:xfrm>
            <a:off x="6491816" y="5003454"/>
            <a:ext cx="2392904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S7 Afslag efter samtale</a:t>
            </a:r>
          </a:p>
        </p:txBody>
      </p:sp>
      <p:sp>
        <p:nvSpPr>
          <p:cNvPr id="40" name="Alternate Process 39"/>
          <p:cNvSpPr/>
          <p:nvPr/>
        </p:nvSpPr>
        <p:spPr>
          <a:xfrm>
            <a:off x="6491816" y="2409748"/>
            <a:ext cx="150968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S2 Trukket sig </a:t>
            </a:r>
          </a:p>
        </p:txBody>
      </p:sp>
      <p:cxnSp>
        <p:nvCxnSpPr>
          <p:cNvPr id="41" name="Straight Arrow Connector 40"/>
          <p:cNvCxnSpPr>
            <a:stCxn id="58" idx="3"/>
            <a:endCxn id="52" idx="1"/>
          </p:cNvCxnSpPr>
          <p:nvPr/>
        </p:nvCxnSpPr>
        <p:spPr>
          <a:xfrm>
            <a:off x="3277907" y="3389452"/>
            <a:ext cx="321390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1" idx="3"/>
            <a:endCxn id="39" idx="1"/>
          </p:cNvCxnSpPr>
          <p:nvPr/>
        </p:nvCxnSpPr>
        <p:spPr>
          <a:xfrm>
            <a:off x="2795616" y="5207765"/>
            <a:ext cx="369620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Alternate Process 42"/>
          <p:cNvSpPr/>
          <p:nvPr/>
        </p:nvSpPr>
        <p:spPr>
          <a:xfrm>
            <a:off x="6491816" y="5906508"/>
            <a:ext cx="1045887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Ansat </a:t>
            </a:r>
          </a:p>
        </p:txBody>
      </p:sp>
      <p:sp>
        <p:nvSpPr>
          <p:cNvPr id="45" name="Process 44"/>
          <p:cNvSpPr/>
          <p:nvPr/>
        </p:nvSpPr>
        <p:spPr>
          <a:xfrm>
            <a:off x="420879" y="5926153"/>
            <a:ext cx="352685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50" name="Straight Arrow Connector 49"/>
          <p:cNvCxnSpPr>
            <a:stCxn id="45" idx="3"/>
            <a:endCxn id="43" idx="1"/>
          </p:cNvCxnSpPr>
          <p:nvPr/>
        </p:nvCxnSpPr>
        <p:spPr>
          <a:xfrm>
            <a:off x="3947730" y="6110819"/>
            <a:ext cx="254408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28" idx="0"/>
          </p:cNvCxnSpPr>
          <p:nvPr/>
        </p:nvCxnSpPr>
        <p:spPr>
          <a:xfrm rot="5400000">
            <a:off x="2084767" y="1282301"/>
            <a:ext cx="199082" cy="5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Alternate Process 51"/>
          <p:cNvSpPr/>
          <p:nvPr/>
        </p:nvSpPr>
        <p:spPr>
          <a:xfrm>
            <a:off x="6491816" y="3185141"/>
            <a:ext cx="106737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S6 Afslag</a:t>
            </a:r>
          </a:p>
        </p:txBody>
      </p:sp>
      <p:sp>
        <p:nvSpPr>
          <p:cNvPr id="53" name="Alternate Process 52"/>
          <p:cNvSpPr/>
          <p:nvPr/>
        </p:nvSpPr>
        <p:spPr>
          <a:xfrm>
            <a:off x="6491816" y="1362199"/>
            <a:ext cx="182899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S0 Teknisk afslag</a:t>
            </a:r>
          </a:p>
        </p:txBody>
      </p:sp>
      <p:cxnSp>
        <p:nvCxnSpPr>
          <p:cNvPr id="54" name="Straight Arrow Connector 53"/>
          <p:cNvCxnSpPr>
            <a:endCxn id="40" idx="1"/>
          </p:cNvCxnSpPr>
          <p:nvPr/>
        </p:nvCxnSpPr>
        <p:spPr>
          <a:xfrm>
            <a:off x="5770723" y="2614060"/>
            <a:ext cx="721093" cy="1588"/>
          </a:xfrm>
          <a:prstGeom prst="straightConnector1">
            <a:avLst/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47"/>
          <p:cNvCxnSpPr>
            <a:endCxn id="40" idx="1"/>
          </p:cNvCxnSpPr>
          <p:nvPr/>
        </p:nvCxnSpPr>
        <p:spPr>
          <a:xfrm>
            <a:off x="5770727" y="2430586"/>
            <a:ext cx="721089" cy="183474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47"/>
          <p:cNvCxnSpPr>
            <a:endCxn id="40" idx="1"/>
          </p:cNvCxnSpPr>
          <p:nvPr/>
        </p:nvCxnSpPr>
        <p:spPr>
          <a:xfrm flipV="1">
            <a:off x="5771941" y="2614060"/>
            <a:ext cx="719875" cy="186650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Process 57"/>
          <p:cNvSpPr/>
          <p:nvPr/>
        </p:nvSpPr>
        <p:spPr>
          <a:xfrm>
            <a:off x="1090702" y="3204786"/>
            <a:ext cx="218720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60 Afventer afgørelse</a:t>
            </a:r>
            <a:endParaRPr lang="da-DK" dirty="0"/>
          </a:p>
        </p:txBody>
      </p:sp>
      <p:cxnSp>
        <p:nvCxnSpPr>
          <p:cNvPr id="59" name="Straight Arrow Connector 58"/>
          <p:cNvCxnSpPr>
            <a:stCxn id="58" idx="2"/>
            <a:endCxn id="63" idx="0"/>
          </p:cNvCxnSpPr>
          <p:nvPr/>
        </p:nvCxnSpPr>
        <p:spPr>
          <a:xfrm rot="5400000">
            <a:off x="1921713" y="3836710"/>
            <a:ext cx="525185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Process 59"/>
          <p:cNvSpPr/>
          <p:nvPr/>
        </p:nvSpPr>
        <p:spPr>
          <a:xfrm>
            <a:off x="2514252" y="2282493"/>
            <a:ext cx="280238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02 Afventer info fra ansøger</a:t>
            </a:r>
            <a:endParaRPr lang="da-DK" dirty="0"/>
          </a:p>
        </p:txBody>
      </p:sp>
      <p:cxnSp>
        <p:nvCxnSpPr>
          <p:cNvPr id="61" name="Straight Arrow Connector 47"/>
          <p:cNvCxnSpPr>
            <a:stCxn id="28" idx="3"/>
            <a:endCxn id="60" idx="0"/>
          </p:cNvCxnSpPr>
          <p:nvPr/>
        </p:nvCxnSpPr>
        <p:spPr>
          <a:xfrm>
            <a:off x="3507387" y="1566510"/>
            <a:ext cx="408056" cy="715983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47"/>
          <p:cNvCxnSpPr>
            <a:stCxn id="60" idx="1"/>
            <a:endCxn id="58" idx="0"/>
          </p:cNvCxnSpPr>
          <p:nvPr/>
        </p:nvCxnSpPr>
        <p:spPr>
          <a:xfrm rot="10800000" flipV="1">
            <a:off x="2184306" y="2467158"/>
            <a:ext cx="329947" cy="73762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Process 62"/>
          <p:cNvSpPr/>
          <p:nvPr/>
        </p:nvSpPr>
        <p:spPr>
          <a:xfrm>
            <a:off x="992080" y="4099303"/>
            <a:ext cx="238444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68 Indkaldes til samtale</a:t>
            </a:r>
            <a:endParaRPr lang="da-DK" dirty="0"/>
          </a:p>
        </p:txBody>
      </p:sp>
      <p:cxnSp>
        <p:nvCxnSpPr>
          <p:cNvPr id="64" name="Straight Arrow Connector 63"/>
          <p:cNvCxnSpPr>
            <a:stCxn id="63" idx="2"/>
            <a:endCxn id="31" idx="0"/>
          </p:cNvCxnSpPr>
          <p:nvPr/>
        </p:nvCxnSpPr>
        <p:spPr>
          <a:xfrm rot="5400000">
            <a:off x="1907073" y="4745867"/>
            <a:ext cx="554464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Generelt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123" y="1113403"/>
            <a:ext cx="8885877" cy="5608072"/>
          </a:xfrm>
        </p:spPr>
        <p:txBody>
          <a:bodyPr>
            <a:normAutofit fontScale="70000" lnSpcReduction="20000"/>
          </a:bodyPr>
          <a:lstStyle/>
          <a:p>
            <a:r>
              <a:rPr lang="da-DK" dirty="0" smtClean="0"/>
              <a:t>4 </a:t>
            </a:r>
            <a:r>
              <a:rPr lang="en-GB" dirty="0" smtClean="0"/>
              <a:t>Workflows</a:t>
            </a:r>
          </a:p>
          <a:p>
            <a:pPr lvl="1"/>
            <a:r>
              <a:rPr lang="da-DK" dirty="0" smtClean="0"/>
              <a:t>VIP: Stilling og Ansøgning</a:t>
            </a:r>
          </a:p>
          <a:p>
            <a:pPr lvl="1"/>
            <a:r>
              <a:rPr lang="da-DK" dirty="0" smtClean="0"/>
              <a:t>TAP: Stilling og Ansøgning</a:t>
            </a:r>
          </a:p>
          <a:p>
            <a:r>
              <a:rPr lang="da-DK" dirty="0" smtClean="0"/>
              <a:t>Punkter i</a:t>
            </a:r>
            <a:r>
              <a:rPr lang="en-GB" dirty="0" smtClean="0"/>
              <a:t> workflow-</a:t>
            </a:r>
            <a:r>
              <a:rPr lang="da-DK" dirty="0" smtClean="0"/>
              <a:t>graferne</a:t>
            </a:r>
          </a:p>
          <a:p>
            <a:pPr lvl="1">
              <a:buNone/>
            </a:pP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 </a:t>
            </a:r>
          </a:p>
          <a:p>
            <a:pPr lvl="1">
              <a:buNone/>
            </a:pPr>
            <a:endParaRPr lang="da-DK" dirty="0" smtClean="0"/>
          </a:p>
          <a:p>
            <a:pPr lvl="1">
              <a:buNone/>
            </a:pPr>
            <a:endParaRPr lang="da-DK" dirty="0" smtClean="0"/>
          </a:p>
          <a:p>
            <a:pPr lvl="1">
              <a:buNone/>
            </a:pPr>
            <a:r>
              <a:rPr lang="da-DK" dirty="0" smtClean="0"/>
              <a:t>  : start       : fra anden side           : automatisk videre    : forfald i antal dage</a:t>
            </a:r>
          </a:p>
          <a:p>
            <a:r>
              <a:rPr lang="da-DK" dirty="0" smtClean="0"/>
              <a:t>Ikke vist i grafer - tilgængelig over alt</a:t>
            </a:r>
          </a:p>
          <a:p>
            <a:pPr lvl="1"/>
            <a:r>
              <a:rPr lang="da-DK" dirty="0" smtClean="0"/>
              <a:t>Skift af </a:t>
            </a:r>
            <a:r>
              <a:rPr lang="en-GB" dirty="0" smtClean="0"/>
              <a:t>Workflow</a:t>
            </a:r>
          </a:p>
          <a:p>
            <a:pPr lvl="1"/>
            <a:r>
              <a:rPr lang="da-DK" dirty="0" smtClean="0"/>
              <a:t>Afvigelse fra defineret </a:t>
            </a:r>
            <a:r>
              <a:rPr lang="en-GB" dirty="0" smtClean="0"/>
              <a:t>workflow</a:t>
            </a:r>
          </a:p>
          <a:p>
            <a:pPr lvl="2"/>
            <a:r>
              <a:rPr lang="da-DK" dirty="0" smtClean="0"/>
              <a:t>Kan nå alt</a:t>
            </a:r>
          </a:p>
          <a:p>
            <a:r>
              <a:rPr lang="da-DK" dirty="0" smtClean="0"/>
              <a:t>Designkriterier</a:t>
            </a:r>
          </a:p>
          <a:p>
            <a:pPr lvl="1"/>
            <a:r>
              <a:rPr lang="da-DK" dirty="0" smtClean="0"/>
              <a:t>Det enkelte punkt starter med nummer inden for det tilhørende faseinterval</a:t>
            </a:r>
          </a:p>
          <a:p>
            <a:pPr lvl="1"/>
            <a:r>
              <a:rPr lang="da-DK" dirty="0" smtClean="0"/>
              <a:t>Punktets navn angiver en status og er primært rettet mod lederportalbrugere</a:t>
            </a:r>
          </a:p>
          <a:p>
            <a:pPr lvl="1"/>
            <a:r>
              <a:rPr lang="da-DK" dirty="0" smtClean="0"/>
              <a:t>Første mulige næste punkt i </a:t>
            </a:r>
            <a:r>
              <a:rPr lang="da-DK" dirty="0" err="1" smtClean="0"/>
              <a:t>PeopleXS</a:t>
            </a:r>
            <a:r>
              <a:rPr lang="da-DK" dirty="0" smtClean="0"/>
              <a:t>: normale/naturlige næste punkt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22/2/10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640585" y="3738881"/>
            <a:ext cx="505352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767084" y="3752335"/>
            <a:ext cx="149352" cy="166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640163" y="3740469"/>
            <a:ext cx="249858" cy="1588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Alternate Process 14"/>
          <p:cNvSpPr/>
          <p:nvPr/>
        </p:nvSpPr>
        <p:spPr>
          <a:xfrm>
            <a:off x="5361921" y="4228420"/>
            <a:ext cx="228820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Sw</a:t>
            </a:r>
            <a:r>
              <a:rPr lang="en-US" dirty="0" smtClean="0"/>
              <a:t> Workflow </a:t>
            </a:r>
            <a:r>
              <a:rPr lang="da-DK" dirty="0" smtClean="0"/>
              <a:t>skiftet</a:t>
            </a:r>
          </a:p>
        </p:txBody>
      </p:sp>
      <p:sp>
        <p:nvSpPr>
          <p:cNvPr id="19" name="Alternate Process 18"/>
          <p:cNvSpPr/>
          <p:nvPr/>
        </p:nvSpPr>
        <p:spPr>
          <a:xfrm>
            <a:off x="5361921" y="4802857"/>
            <a:ext cx="2349585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Wa</a:t>
            </a:r>
            <a:r>
              <a:rPr lang="en-US" dirty="0" smtClean="0"/>
              <a:t> Workflow </a:t>
            </a:r>
            <a:r>
              <a:rPr lang="da-DK" dirty="0" smtClean="0"/>
              <a:t>afvigelse</a:t>
            </a:r>
            <a:endParaRPr lang="da-DK" dirty="0"/>
          </a:p>
        </p:txBody>
      </p:sp>
      <p:sp>
        <p:nvSpPr>
          <p:cNvPr id="23" name="Process 22"/>
          <p:cNvSpPr/>
          <p:nvPr/>
        </p:nvSpPr>
        <p:spPr>
          <a:xfrm>
            <a:off x="5361921" y="2494735"/>
            <a:ext cx="1482535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På anden side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Process 23"/>
          <p:cNvSpPr/>
          <p:nvPr/>
        </p:nvSpPr>
        <p:spPr>
          <a:xfrm>
            <a:off x="802826" y="2494735"/>
            <a:ext cx="4056294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Proces der kan tage mere eller mindre tid</a:t>
            </a:r>
            <a:endParaRPr lang="da-DK" dirty="0"/>
          </a:p>
        </p:txBody>
      </p:sp>
      <p:sp>
        <p:nvSpPr>
          <p:cNvPr id="25" name="Alternate Process 24"/>
          <p:cNvSpPr/>
          <p:nvPr/>
        </p:nvSpPr>
        <p:spPr>
          <a:xfrm>
            <a:off x="5361921" y="3007360"/>
            <a:ext cx="145508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Slutstatus</a:t>
            </a:r>
          </a:p>
        </p:txBody>
      </p:sp>
      <p:sp>
        <p:nvSpPr>
          <p:cNvPr id="26" name="Alternate Process 25"/>
          <p:cNvSpPr/>
          <p:nvPr/>
        </p:nvSpPr>
        <p:spPr>
          <a:xfrm>
            <a:off x="802826" y="3007360"/>
            <a:ext cx="152158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Øjebliksstatus</a:t>
            </a:r>
            <a:endParaRPr lang="da-DK" dirty="0"/>
          </a:p>
        </p:txBody>
      </p:sp>
      <p:sp>
        <p:nvSpPr>
          <p:cNvPr id="20" name="Rectangle 19"/>
          <p:cNvSpPr/>
          <p:nvPr/>
        </p:nvSpPr>
        <p:spPr>
          <a:xfrm>
            <a:off x="6157540" y="3529913"/>
            <a:ext cx="2626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aseline="-25000" dirty="0" smtClean="0"/>
              <a:t>7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362342" y="3765379"/>
            <a:ext cx="28121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dirty="0" smtClean="0"/>
              <a:t>(ved afvigelse fra standard forfald: 5 dage)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353875" y="1628713"/>
            <a:ext cx="306883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Opstart/validering af opslag</a:t>
            </a:r>
            <a:endParaRPr lang="da-DK" dirty="0"/>
          </a:p>
        </p:txBody>
      </p:sp>
      <p:sp>
        <p:nvSpPr>
          <p:cNvPr id="6" name="Process 5"/>
          <p:cNvSpPr/>
          <p:nvPr/>
        </p:nvSpPr>
        <p:spPr>
          <a:xfrm>
            <a:off x="375402" y="2639805"/>
            <a:ext cx="302577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marL="0" lvl="2" algn="ctr"/>
            <a:r>
              <a:rPr lang="da-DK" dirty="0" smtClean="0"/>
              <a:t>02 Opslag under godkendelse</a:t>
            </a:r>
            <a:r>
              <a:rPr lang="da-DK" baseline="-25000" dirty="0" smtClean="0"/>
              <a:t>7</a:t>
            </a:r>
            <a:endParaRPr lang="da-DK" baseline="-25000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5400000">
            <a:off x="1567411" y="2318925"/>
            <a:ext cx="64176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763467" y="4698436"/>
            <a:ext cx="224964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10 Opslag annonceres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VIP – Stilling (opslag)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22/2/10</a:t>
            </a:r>
            <a:endParaRPr lang="da-DK" dirty="0"/>
          </a:p>
        </p:txBody>
      </p:sp>
      <p:cxnSp>
        <p:nvCxnSpPr>
          <p:cNvPr id="21" name="Straight Arrow Connector 20"/>
          <p:cNvCxnSpPr>
            <a:stCxn id="6" idx="2"/>
            <a:endCxn id="22" idx="0"/>
          </p:cNvCxnSpPr>
          <p:nvPr/>
        </p:nvCxnSpPr>
        <p:spPr>
          <a:xfrm rot="16200000" flipH="1">
            <a:off x="1568561" y="3328865"/>
            <a:ext cx="63945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2"/>
            <a:endCxn id="17" idx="0"/>
          </p:cNvCxnSpPr>
          <p:nvPr/>
        </p:nvCxnSpPr>
        <p:spPr>
          <a:xfrm rot="5400000">
            <a:off x="1567683" y="4377827"/>
            <a:ext cx="641217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3"/>
            <a:endCxn id="23" idx="1"/>
          </p:cNvCxnSpPr>
          <p:nvPr/>
        </p:nvCxnSpPr>
        <p:spPr>
          <a:xfrm>
            <a:off x="3401178" y="2824471"/>
            <a:ext cx="278946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3" idx="0"/>
            <a:endCxn id="6" idx="0"/>
          </p:cNvCxnSpPr>
          <p:nvPr/>
        </p:nvCxnSpPr>
        <p:spPr>
          <a:xfrm rot="16200000" flipV="1">
            <a:off x="3292039" y="1236056"/>
            <a:ext cx="1588" cy="2807497"/>
          </a:xfrm>
          <a:prstGeom prst="bentConnector3">
            <a:avLst>
              <a:gd name="adj1" fmla="val 14395466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2659952" y="5712272"/>
            <a:ext cx="4073088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20 </a:t>
            </a:r>
            <a:r>
              <a:rPr lang="da-DK" dirty="0" err="1" smtClean="0">
                <a:solidFill>
                  <a:schemeClr val="bg1">
                    <a:lumMod val="50000"/>
                  </a:schemeClr>
                </a:solidFill>
              </a:rPr>
              <a:t>Bedøm./ansæt.udv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. under nedsættelse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" name="Elbow Connector 38"/>
          <p:cNvCxnSpPr>
            <a:stCxn id="17" idx="2"/>
            <a:endCxn id="19" idx="1"/>
          </p:cNvCxnSpPr>
          <p:nvPr/>
        </p:nvCxnSpPr>
        <p:spPr>
          <a:xfrm rot="16200000" flipH="1">
            <a:off x="1859536" y="5096522"/>
            <a:ext cx="829170" cy="771661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lternate Process 21"/>
          <p:cNvSpPr/>
          <p:nvPr/>
        </p:nvSpPr>
        <p:spPr>
          <a:xfrm>
            <a:off x="856331" y="3648596"/>
            <a:ext cx="206391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04 Opslag godkendt</a:t>
            </a:r>
            <a:endParaRPr lang="da-DK" dirty="0"/>
          </a:p>
        </p:txBody>
      </p:sp>
      <p:sp>
        <p:nvSpPr>
          <p:cNvPr id="44" name="Alternate Process 43"/>
          <p:cNvSpPr/>
          <p:nvPr/>
        </p:nvSpPr>
        <p:spPr>
          <a:xfrm>
            <a:off x="6536081" y="4678791"/>
            <a:ext cx="228820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S2 Stilling ikke opslået</a:t>
            </a:r>
          </a:p>
        </p:txBody>
      </p:sp>
      <p:cxnSp>
        <p:nvCxnSpPr>
          <p:cNvPr id="49" name="Straight Arrow Connector 48"/>
          <p:cNvCxnSpPr>
            <a:endCxn id="5" idx="0"/>
          </p:cNvCxnSpPr>
          <p:nvPr/>
        </p:nvCxnSpPr>
        <p:spPr>
          <a:xfrm rot="16200000" flipH="1">
            <a:off x="1799735" y="1540157"/>
            <a:ext cx="174754" cy="235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Process 22"/>
          <p:cNvSpPr/>
          <p:nvPr/>
        </p:nvSpPr>
        <p:spPr>
          <a:xfrm>
            <a:off x="3680124" y="2639805"/>
            <a:ext cx="20313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08 Opslag revideres</a:t>
            </a:r>
            <a:endParaRPr lang="da-DK" dirty="0"/>
          </a:p>
        </p:txBody>
      </p:sp>
      <p:cxnSp>
        <p:nvCxnSpPr>
          <p:cNvPr id="42" name="Elbow Connector 38"/>
          <p:cNvCxnSpPr>
            <a:stCxn id="17" idx="3"/>
            <a:endCxn id="44" idx="1"/>
          </p:cNvCxnSpPr>
          <p:nvPr/>
        </p:nvCxnSpPr>
        <p:spPr>
          <a:xfrm>
            <a:off x="3013114" y="4883102"/>
            <a:ext cx="3522967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38"/>
          <p:cNvCxnSpPr>
            <a:stCxn id="5" idx="3"/>
            <a:endCxn id="37" idx="0"/>
          </p:cNvCxnSpPr>
          <p:nvPr/>
        </p:nvCxnSpPr>
        <p:spPr>
          <a:xfrm>
            <a:off x="3422706" y="1813379"/>
            <a:ext cx="4257476" cy="183521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23" idx="2"/>
            <a:endCxn id="33" idx="0"/>
          </p:cNvCxnSpPr>
          <p:nvPr/>
        </p:nvCxnSpPr>
        <p:spPr>
          <a:xfrm rot="16200000" flipH="1">
            <a:off x="4377183" y="3327740"/>
            <a:ext cx="639459" cy="225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5" idx="1"/>
            <a:endCxn id="22" idx="1"/>
          </p:cNvCxnSpPr>
          <p:nvPr/>
        </p:nvCxnSpPr>
        <p:spPr>
          <a:xfrm rot="10800000" flipH="1" flipV="1">
            <a:off x="353875" y="1813378"/>
            <a:ext cx="502456" cy="2039529"/>
          </a:xfrm>
          <a:prstGeom prst="bentConnector3">
            <a:avLst>
              <a:gd name="adj1" fmla="val -45497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Alternate Process 32"/>
          <p:cNvSpPr/>
          <p:nvPr/>
        </p:nvSpPr>
        <p:spPr>
          <a:xfrm>
            <a:off x="3180527" y="3648596"/>
            <a:ext cx="3035022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06 Kald/adjungering godkendt</a:t>
            </a:r>
            <a:endParaRPr lang="da-DK" dirty="0"/>
          </a:p>
        </p:txBody>
      </p:sp>
      <p:sp>
        <p:nvSpPr>
          <p:cNvPr id="43" name="Rectangle 42"/>
          <p:cNvSpPr/>
          <p:nvPr/>
        </p:nvSpPr>
        <p:spPr>
          <a:xfrm flipH="1">
            <a:off x="4675177" y="4563515"/>
            <a:ext cx="45719" cy="6223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36" name="Straight Arrow Connector 35"/>
          <p:cNvCxnSpPr>
            <a:stCxn id="33" idx="2"/>
            <a:endCxn id="19" idx="0"/>
          </p:cNvCxnSpPr>
          <p:nvPr/>
        </p:nvCxnSpPr>
        <p:spPr>
          <a:xfrm rot="5400000">
            <a:off x="3869741" y="4883974"/>
            <a:ext cx="1655053" cy="1542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Alternate Process 36"/>
          <p:cNvSpPr/>
          <p:nvPr/>
        </p:nvSpPr>
        <p:spPr>
          <a:xfrm>
            <a:off x="6434580" y="3648596"/>
            <a:ext cx="2491204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09 Opslag ikke godkendt</a:t>
            </a:r>
            <a:endParaRPr lang="da-DK" dirty="0"/>
          </a:p>
        </p:txBody>
      </p:sp>
      <p:cxnSp>
        <p:nvCxnSpPr>
          <p:cNvPr id="59" name="Straight Arrow Connector 58"/>
          <p:cNvCxnSpPr>
            <a:stCxn id="37" idx="2"/>
            <a:endCxn id="44" idx="0"/>
          </p:cNvCxnSpPr>
          <p:nvPr/>
        </p:nvCxnSpPr>
        <p:spPr>
          <a:xfrm rot="16200000" flipH="1">
            <a:off x="7369396" y="4368004"/>
            <a:ext cx="621572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44"/>
          <p:cNvCxnSpPr>
            <a:stCxn id="6" idx="2"/>
            <a:endCxn id="37" idx="0"/>
          </p:cNvCxnSpPr>
          <p:nvPr/>
        </p:nvCxnSpPr>
        <p:spPr>
          <a:xfrm rot="16200000" flipH="1">
            <a:off x="4464507" y="432920"/>
            <a:ext cx="639459" cy="5791892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522747" y="1306733"/>
            <a:ext cx="4151084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20 </a:t>
            </a:r>
            <a:r>
              <a:rPr lang="da-DK" dirty="0" err="1" smtClean="0"/>
              <a:t>Bedøm./ansæt.udv</a:t>
            </a:r>
            <a:r>
              <a:rPr lang="da-DK" dirty="0" smtClean="0"/>
              <a:t>. under nedsættelse</a:t>
            </a:r>
            <a:r>
              <a:rPr lang="da-DK" baseline="-25000" dirty="0" smtClean="0"/>
              <a:t>7</a:t>
            </a:r>
            <a:endParaRPr lang="da-DK" baseline="-25000" dirty="0"/>
          </a:p>
        </p:txBody>
      </p:sp>
      <p:sp>
        <p:nvSpPr>
          <p:cNvPr id="6" name="Process 5"/>
          <p:cNvSpPr/>
          <p:nvPr/>
        </p:nvSpPr>
        <p:spPr>
          <a:xfrm>
            <a:off x="550592" y="2212157"/>
            <a:ext cx="4095404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22 </a:t>
            </a:r>
            <a:r>
              <a:rPr lang="da-DK" dirty="0" err="1" smtClean="0"/>
              <a:t>Bedøm./ansæt.udv</a:t>
            </a:r>
            <a:r>
              <a:rPr lang="da-DK" dirty="0" smtClean="0"/>
              <a:t>. til høring i </a:t>
            </a:r>
            <a:r>
              <a:rPr lang="da-DK" dirty="0" err="1" smtClean="0"/>
              <a:t>aka</a:t>
            </a:r>
            <a:r>
              <a:rPr lang="da-DK" dirty="0" smtClean="0"/>
              <a:t>. råd</a:t>
            </a:r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16200000" flipH="1">
            <a:off x="2330245" y="1944108"/>
            <a:ext cx="536092" cy="5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522240" y="5991327"/>
            <a:ext cx="4152098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38 Info om </a:t>
            </a:r>
            <a:r>
              <a:rPr lang="da-DK" dirty="0" err="1" smtClean="0"/>
              <a:t>bedøm.udv</a:t>
            </a:r>
            <a:r>
              <a:rPr lang="da-DK" dirty="0" smtClean="0"/>
              <a:t>. tilsendes ansøgere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(bedømmelsesudvalg)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882325" y="5248714"/>
            <a:ext cx="342702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34 Materiale tilsendes </a:t>
            </a:r>
            <a:r>
              <a:rPr lang="da-DK" dirty="0" err="1" smtClean="0"/>
              <a:t>bedøm.udv</a:t>
            </a:r>
            <a:r>
              <a:rPr lang="da-DK" dirty="0" smtClean="0"/>
              <a:t>.</a:t>
            </a:r>
            <a:endParaRPr lang="da-DK" baseline="-25000" dirty="0" smtClean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500400" y="6356350"/>
            <a:ext cx="2133600" cy="365125"/>
          </a:xfrm>
          <a:effectLst/>
        </p:spPr>
        <p:txBody>
          <a:bodyPr/>
          <a:lstStyle/>
          <a:p>
            <a:r>
              <a:rPr lang="da-DK" smtClean="0"/>
              <a:t>22/2/10</a:t>
            </a:r>
            <a:endParaRPr lang="da-DK" dirty="0"/>
          </a:p>
        </p:txBody>
      </p:sp>
      <p:cxnSp>
        <p:nvCxnSpPr>
          <p:cNvPr id="41" name="Straight Arrow Connector 40"/>
          <p:cNvCxnSpPr>
            <a:stCxn id="17" idx="3"/>
            <a:endCxn id="45" idx="1"/>
          </p:cNvCxnSpPr>
          <p:nvPr/>
        </p:nvCxnSpPr>
        <p:spPr>
          <a:xfrm>
            <a:off x="4674338" y="6175993"/>
            <a:ext cx="333145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30" idx="0"/>
            <a:endCxn id="6" idx="0"/>
          </p:cNvCxnSpPr>
          <p:nvPr/>
        </p:nvCxnSpPr>
        <p:spPr>
          <a:xfrm rot="16200000" flipH="1" flipV="1">
            <a:off x="4795539" y="12490"/>
            <a:ext cx="2421" cy="4396912"/>
          </a:xfrm>
          <a:prstGeom prst="bentConnector3">
            <a:avLst>
              <a:gd name="adj1" fmla="val -9442379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" idx="2"/>
            <a:endCxn id="47" idx="0"/>
          </p:cNvCxnSpPr>
          <p:nvPr/>
        </p:nvCxnSpPr>
        <p:spPr>
          <a:xfrm rot="16200000" flipH="1">
            <a:off x="2371471" y="2808311"/>
            <a:ext cx="461544" cy="7899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5" idx="0"/>
          </p:cNvCxnSpPr>
          <p:nvPr/>
        </p:nvCxnSpPr>
        <p:spPr>
          <a:xfrm rot="16200000" flipH="1">
            <a:off x="2514962" y="1223406"/>
            <a:ext cx="165856" cy="798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Process 44"/>
          <p:cNvSpPr/>
          <p:nvPr/>
        </p:nvSpPr>
        <p:spPr>
          <a:xfrm>
            <a:off x="5007483" y="5991327"/>
            <a:ext cx="3532750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40 Afventer bedømmelse fra udvalg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9" name="Straight Arrow Connector 48"/>
          <p:cNvCxnSpPr>
            <a:stCxn id="14" idx="2"/>
            <a:endCxn id="17" idx="0"/>
          </p:cNvCxnSpPr>
          <p:nvPr/>
        </p:nvCxnSpPr>
        <p:spPr>
          <a:xfrm rot="16200000" flipH="1">
            <a:off x="2410424" y="5803461"/>
            <a:ext cx="373281" cy="245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" idx="3"/>
            <a:endCxn id="30" idx="1"/>
          </p:cNvCxnSpPr>
          <p:nvPr/>
        </p:nvCxnSpPr>
        <p:spPr>
          <a:xfrm flipV="1">
            <a:off x="4645996" y="2394402"/>
            <a:ext cx="361487" cy="242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Process 29"/>
          <p:cNvSpPr/>
          <p:nvPr/>
        </p:nvSpPr>
        <p:spPr>
          <a:xfrm>
            <a:off x="5007483" y="2209736"/>
            <a:ext cx="397544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26 </a:t>
            </a:r>
            <a:r>
              <a:rPr lang="da-DK" dirty="0" err="1" smtClean="0"/>
              <a:t>Bedøm./ansæt.udv</a:t>
            </a:r>
            <a:r>
              <a:rPr lang="da-DK" dirty="0" smtClean="0"/>
              <a:t>. rev. pga. </a:t>
            </a:r>
            <a:r>
              <a:rPr lang="da-DK" dirty="0" err="1" smtClean="0"/>
              <a:t>aka</a:t>
            </a:r>
            <a:r>
              <a:rPr lang="da-DK" dirty="0" smtClean="0"/>
              <a:t>. råd </a:t>
            </a:r>
            <a:endParaRPr lang="da-DK" dirty="0"/>
          </a:p>
        </p:txBody>
      </p:sp>
      <p:sp>
        <p:nvSpPr>
          <p:cNvPr id="44" name="Alternate Process 43"/>
          <p:cNvSpPr/>
          <p:nvPr/>
        </p:nvSpPr>
        <p:spPr>
          <a:xfrm>
            <a:off x="963683" y="3819528"/>
            <a:ext cx="3269212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28 </a:t>
            </a:r>
            <a:r>
              <a:rPr lang="da-DK" dirty="0" err="1" smtClean="0"/>
              <a:t>Bedøm./ansæt.udv</a:t>
            </a:r>
            <a:r>
              <a:rPr lang="da-DK" dirty="0" smtClean="0"/>
              <a:t>. godkendt</a:t>
            </a:r>
            <a:endParaRPr lang="da-DK" dirty="0"/>
          </a:p>
        </p:txBody>
      </p:sp>
      <p:cxnSp>
        <p:nvCxnSpPr>
          <p:cNvPr id="62" name="Straight Arrow Connector 61"/>
          <p:cNvCxnSpPr>
            <a:stCxn id="44" idx="2"/>
            <a:endCxn id="21" idx="0"/>
          </p:cNvCxnSpPr>
          <p:nvPr/>
        </p:nvCxnSpPr>
        <p:spPr>
          <a:xfrm rot="5400000">
            <a:off x="2425497" y="4398493"/>
            <a:ext cx="343135" cy="2450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30" idx="2"/>
            <a:endCxn id="47" idx="0"/>
          </p:cNvCxnSpPr>
          <p:nvPr/>
        </p:nvCxnSpPr>
        <p:spPr>
          <a:xfrm rot="5400000">
            <a:off x="4568718" y="616544"/>
            <a:ext cx="463965" cy="4389013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44" idx="1"/>
          </p:cNvCxnSpPr>
          <p:nvPr/>
        </p:nvCxnSpPr>
        <p:spPr>
          <a:xfrm rot="10800000" flipH="1" flipV="1">
            <a:off x="522747" y="1491398"/>
            <a:ext cx="440936" cy="2532441"/>
          </a:xfrm>
          <a:prstGeom prst="bentConnector3">
            <a:avLst>
              <a:gd name="adj1" fmla="val -51844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rocess 20"/>
          <p:cNvSpPr/>
          <p:nvPr/>
        </p:nvSpPr>
        <p:spPr>
          <a:xfrm>
            <a:off x="1214823" y="4571286"/>
            <a:ext cx="276203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32 Afventer udløb af opslag</a:t>
            </a:r>
            <a:endParaRPr lang="da-DK" dirty="0"/>
          </a:p>
        </p:txBody>
      </p:sp>
      <p:sp>
        <p:nvSpPr>
          <p:cNvPr id="22" name="Alternate Process 21"/>
          <p:cNvSpPr/>
          <p:nvPr/>
        </p:nvSpPr>
        <p:spPr>
          <a:xfrm>
            <a:off x="6161842" y="4569079"/>
            <a:ext cx="2378391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cxnSp>
        <p:nvCxnSpPr>
          <p:cNvPr id="23" name="Straight Arrow Connector 22"/>
          <p:cNvCxnSpPr>
            <a:stCxn id="21" idx="3"/>
            <a:endCxn id="22" idx="1"/>
          </p:cNvCxnSpPr>
          <p:nvPr/>
        </p:nvCxnSpPr>
        <p:spPr>
          <a:xfrm>
            <a:off x="3976855" y="4755952"/>
            <a:ext cx="2184987" cy="17439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1" idx="2"/>
            <a:endCxn id="14" idx="0"/>
          </p:cNvCxnSpPr>
          <p:nvPr/>
        </p:nvCxnSpPr>
        <p:spPr>
          <a:xfrm rot="5400000">
            <a:off x="2441791" y="5094666"/>
            <a:ext cx="308096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Process 46"/>
          <p:cNvSpPr/>
          <p:nvPr/>
        </p:nvSpPr>
        <p:spPr>
          <a:xfrm>
            <a:off x="579173" y="3043033"/>
            <a:ext cx="405404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24 </a:t>
            </a:r>
            <a:r>
              <a:rPr lang="da-DK" dirty="0" err="1" smtClean="0"/>
              <a:t>Bedøm./ansæt.udv</a:t>
            </a:r>
            <a:r>
              <a:rPr lang="da-DK" dirty="0" smtClean="0"/>
              <a:t>. under </a:t>
            </a:r>
            <a:r>
              <a:rPr lang="da-DK" dirty="0" err="1" smtClean="0"/>
              <a:t>godk</a:t>
            </a:r>
            <a:r>
              <a:rPr lang="da-DK" dirty="0" smtClean="0"/>
              <a:t>. af dir.</a:t>
            </a:r>
          </a:p>
        </p:txBody>
      </p:sp>
      <p:sp>
        <p:nvSpPr>
          <p:cNvPr id="50" name="Process 49"/>
          <p:cNvSpPr/>
          <p:nvPr/>
        </p:nvSpPr>
        <p:spPr>
          <a:xfrm>
            <a:off x="5007483" y="3043033"/>
            <a:ext cx="397544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30 </a:t>
            </a:r>
            <a:r>
              <a:rPr lang="da-DK" dirty="0" err="1" smtClean="0"/>
              <a:t>Bedøm./ansæt.udv</a:t>
            </a:r>
            <a:r>
              <a:rPr lang="da-DK" dirty="0" smtClean="0"/>
              <a:t>. revideres pga. dir.</a:t>
            </a:r>
            <a:endParaRPr lang="da-DK" dirty="0"/>
          </a:p>
        </p:txBody>
      </p:sp>
      <p:cxnSp>
        <p:nvCxnSpPr>
          <p:cNvPr id="52" name="Elbow Connector 51"/>
          <p:cNvCxnSpPr>
            <a:stCxn id="50" idx="0"/>
            <a:endCxn id="47" idx="0"/>
          </p:cNvCxnSpPr>
          <p:nvPr/>
        </p:nvCxnSpPr>
        <p:spPr>
          <a:xfrm rot="16200000" flipV="1">
            <a:off x="4800700" y="848526"/>
            <a:ext cx="1588" cy="4389013"/>
          </a:xfrm>
          <a:prstGeom prst="bentConnector3">
            <a:avLst>
              <a:gd name="adj1" fmla="val 14395466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50" idx="2"/>
            <a:endCxn id="44" idx="3"/>
          </p:cNvCxnSpPr>
          <p:nvPr/>
        </p:nvCxnSpPr>
        <p:spPr>
          <a:xfrm rot="5400000">
            <a:off x="5308314" y="2336947"/>
            <a:ext cx="611475" cy="2762311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7" idx="2"/>
            <a:endCxn id="44" idx="0"/>
          </p:cNvCxnSpPr>
          <p:nvPr/>
        </p:nvCxnSpPr>
        <p:spPr>
          <a:xfrm rot="5400000">
            <a:off x="2398660" y="3611994"/>
            <a:ext cx="407163" cy="790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7" idx="3"/>
            <a:endCxn id="50" idx="1"/>
          </p:cNvCxnSpPr>
          <p:nvPr/>
        </p:nvCxnSpPr>
        <p:spPr>
          <a:xfrm>
            <a:off x="4633213" y="3227699"/>
            <a:ext cx="374270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ocess 15"/>
          <p:cNvSpPr/>
          <p:nvPr/>
        </p:nvSpPr>
        <p:spPr>
          <a:xfrm>
            <a:off x="1135701" y="2105208"/>
            <a:ext cx="291036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42 Validering af bedømmelse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(bedømmelse)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500400" y="6356350"/>
            <a:ext cx="2133600" cy="365125"/>
          </a:xfrm>
          <a:effectLst/>
        </p:spPr>
        <p:txBody>
          <a:bodyPr/>
          <a:lstStyle/>
          <a:p>
            <a:r>
              <a:rPr lang="da-DK" smtClean="0"/>
              <a:t>22/2/10</a:t>
            </a:r>
            <a:endParaRPr lang="da-DK" dirty="0"/>
          </a:p>
        </p:txBody>
      </p:sp>
      <p:cxnSp>
        <p:nvCxnSpPr>
          <p:cNvPr id="26" name="Straight Arrow Connector 25"/>
          <p:cNvCxnSpPr>
            <a:stCxn id="19" idx="2"/>
            <a:endCxn id="16" idx="0"/>
          </p:cNvCxnSpPr>
          <p:nvPr/>
        </p:nvCxnSpPr>
        <p:spPr>
          <a:xfrm rot="5400000">
            <a:off x="2455473" y="1969798"/>
            <a:ext cx="27081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746510" y="1465057"/>
            <a:ext cx="368874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40 Afventer bedømmelse fra udvalg</a:t>
            </a:r>
            <a:r>
              <a:rPr lang="da-DK" baseline="-25000" dirty="0" smtClean="0"/>
              <a:t>28</a:t>
            </a:r>
            <a:endParaRPr lang="da-DK" dirty="0"/>
          </a:p>
        </p:txBody>
      </p:sp>
      <p:sp>
        <p:nvSpPr>
          <p:cNvPr id="20" name="Process 19"/>
          <p:cNvSpPr/>
          <p:nvPr/>
        </p:nvSpPr>
        <p:spPr>
          <a:xfrm>
            <a:off x="821914" y="2745359"/>
            <a:ext cx="353793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44 Bedømmelse under godkendelse</a:t>
            </a:r>
            <a:endParaRPr lang="da-DK" dirty="0"/>
          </a:p>
        </p:txBody>
      </p:sp>
      <p:sp>
        <p:nvSpPr>
          <p:cNvPr id="23" name="Process 22"/>
          <p:cNvSpPr/>
          <p:nvPr/>
        </p:nvSpPr>
        <p:spPr>
          <a:xfrm>
            <a:off x="765333" y="4705103"/>
            <a:ext cx="365109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52 Bedømmelse tilsendes ansøgere</a:t>
            </a:r>
            <a:r>
              <a:rPr lang="da-DK" baseline="-25000" dirty="0" smtClean="0"/>
              <a:t>1</a:t>
            </a:r>
            <a:endParaRPr lang="da-DK" dirty="0"/>
          </a:p>
        </p:txBody>
      </p:sp>
      <p:cxnSp>
        <p:nvCxnSpPr>
          <p:cNvPr id="45" name="Straight Arrow Connector 44"/>
          <p:cNvCxnSpPr>
            <a:stCxn id="20" idx="2"/>
            <a:endCxn id="47" idx="0"/>
          </p:cNvCxnSpPr>
          <p:nvPr/>
        </p:nvCxnSpPr>
        <p:spPr>
          <a:xfrm rot="5400000">
            <a:off x="2455473" y="3250100"/>
            <a:ext cx="270819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6" idx="2"/>
            <a:endCxn id="20" idx="0"/>
          </p:cNvCxnSpPr>
          <p:nvPr/>
        </p:nvCxnSpPr>
        <p:spPr>
          <a:xfrm rot="16200000" flipH="1">
            <a:off x="2455472" y="2609948"/>
            <a:ext cx="27081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Process 28"/>
          <p:cNvSpPr/>
          <p:nvPr/>
        </p:nvSpPr>
        <p:spPr>
          <a:xfrm>
            <a:off x="5741813" y="2750130"/>
            <a:ext cx="262123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48 Bedømmelse revideres</a:t>
            </a:r>
            <a:endParaRPr lang="da-DK" dirty="0"/>
          </a:p>
        </p:txBody>
      </p:sp>
      <p:cxnSp>
        <p:nvCxnSpPr>
          <p:cNvPr id="30" name="Straight Arrow Connector 29"/>
          <p:cNvCxnSpPr>
            <a:stCxn id="20" idx="3"/>
            <a:endCxn id="29" idx="1"/>
          </p:cNvCxnSpPr>
          <p:nvPr/>
        </p:nvCxnSpPr>
        <p:spPr>
          <a:xfrm>
            <a:off x="4359849" y="2930025"/>
            <a:ext cx="1381964" cy="477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9" idx="0"/>
            <a:endCxn id="19" idx="3"/>
          </p:cNvCxnSpPr>
          <p:nvPr/>
        </p:nvCxnSpPr>
        <p:spPr>
          <a:xfrm rot="16200000" flipV="1">
            <a:off x="5193638" y="891339"/>
            <a:ext cx="1100407" cy="2617175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2"/>
          <p:cNvCxnSpPr>
            <a:stCxn id="29" idx="2"/>
            <a:endCxn id="47" idx="3"/>
          </p:cNvCxnSpPr>
          <p:nvPr/>
        </p:nvCxnSpPr>
        <p:spPr>
          <a:xfrm rot="5400000">
            <a:off x="5251357" y="1788751"/>
            <a:ext cx="470360" cy="313178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2"/>
          <p:cNvCxnSpPr>
            <a:stCxn id="29" idx="0"/>
            <a:endCxn id="20" idx="0"/>
          </p:cNvCxnSpPr>
          <p:nvPr/>
        </p:nvCxnSpPr>
        <p:spPr>
          <a:xfrm rot="16200000" flipV="1">
            <a:off x="4819270" y="516972"/>
            <a:ext cx="4771" cy="4461546"/>
          </a:xfrm>
          <a:prstGeom prst="bentConnector3">
            <a:avLst>
              <a:gd name="adj1" fmla="val 3725529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Alternate Process 46"/>
          <p:cNvSpPr/>
          <p:nvPr/>
        </p:nvSpPr>
        <p:spPr>
          <a:xfrm>
            <a:off x="1261117" y="3385510"/>
            <a:ext cx="265952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46 Bedømmelse godkendt</a:t>
            </a:r>
            <a:endParaRPr lang="da-DK" dirty="0"/>
          </a:p>
        </p:txBody>
      </p:sp>
      <p:sp>
        <p:nvSpPr>
          <p:cNvPr id="53" name="Process 52"/>
          <p:cNvSpPr/>
          <p:nvPr/>
        </p:nvSpPr>
        <p:spPr>
          <a:xfrm>
            <a:off x="592096" y="5985408"/>
            <a:ext cx="399757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56 Bedømmelse tilsendes hovedkontakt</a:t>
            </a:r>
            <a:r>
              <a:rPr lang="da-DK" baseline="-25000" dirty="0" smtClean="0"/>
              <a:t>1</a:t>
            </a:r>
            <a:endParaRPr lang="da-DK" dirty="0"/>
          </a:p>
        </p:txBody>
      </p:sp>
      <p:cxnSp>
        <p:nvCxnSpPr>
          <p:cNvPr id="39" name="Straight Arrow Connector 38"/>
          <p:cNvCxnSpPr>
            <a:stCxn id="47" idx="2"/>
            <a:endCxn id="24" idx="0"/>
          </p:cNvCxnSpPr>
          <p:nvPr/>
        </p:nvCxnSpPr>
        <p:spPr>
          <a:xfrm rot="5400000">
            <a:off x="2455473" y="3929542"/>
            <a:ext cx="270819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7" idx="2"/>
            <a:endCxn id="53" idx="0"/>
          </p:cNvCxnSpPr>
          <p:nvPr/>
        </p:nvCxnSpPr>
        <p:spPr>
          <a:xfrm rot="16200000" flipH="1">
            <a:off x="2455470" y="5849996"/>
            <a:ext cx="270822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Process 23"/>
          <p:cNvSpPr/>
          <p:nvPr/>
        </p:nvSpPr>
        <p:spPr>
          <a:xfrm>
            <a:off x="764093" y="4064952"/>
            <a:ext cx="365357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50 Honorarinfo tilsendes </a:t>
            </a:r>
            <a:r>
              <a:rPr lang="da-DK" dirty="0" err="1" smtClean="0"/>
              <a:t>bedøm.udv</a:t>
            </a:r>
            <a:r>
              <a:rPr lang="da-DK" dirty="0" smtClean="0"/>
              <a:t>.</a:t>
            </a:r>
            <a:endParaRPr lang="da-DK" dirty="0"/>
          </a:p>
        </p:txBody>
      </p:sp>
      <p:cxnSp>
        <p:nvCxnSpPr>
          <p:cNvPr id="41" name="Straight Arrow Connector 40"/>
          <p:cNvCxnSpPr>
            <a:stCxn id="24" idx="2"/>
            <a:endCxn id="23" idx="0"/>
          </p:cNvCxnSpPr>
          <p:nvPr/>
        </p:nvCxnSpPr>
        <p:spPr>
          <a:xfrm rot="5400000">
            <a:off x="2455473" y="4569693"/>
            <a:ext cx="270819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19" idx="0"/>
          </p:cNvCxnSpPr>
          <p:nvPr/>
        </p:nvCxnSpPr>
        <p:spPr>
          <a:xfrm rot="16200000" flipH="1">
            <a:off x="2507200" y="1381375"/>
            <a:ext cx="166570" cy="794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Process 24"/>
          <p:cNvSpPr/>
          <p:nvPr/>
        </p:nvSpPr>
        <p:spPr>
          <a:xfrm>
            <a:off x="5387725" y="5985407"/>
            <a:ext cx="3032764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72 Afventer afgørelse fra leder</a:t>
            </a:r>
          </a:p>
        </p:txBody>
      </p:sp>
      <p:cxnSp>
        <p:nvCxnSpPr>
          <p:cNvPr id="32" name="Elbow Connector 32"/>
          <p:cNvCxnSpPr>
            <a:stCxn id="16" idx="3"/>
            <a:endCxn id="19" idx="3"/>
          </p:cNvCxnSpPr>
          <p:nvPr/>
        </p:nvCxnSpPr>
        <p:spPr>
          <a:xfrm flipV="1">
            <a:off x="4046061" y="1649723"/>
            <a:ext cx="389192" cy="640151"/>
          </a:xfrm>
          <a:prstGeom prst="bentConnector3">
            <a:avLst>
              <a:gd name="adj1" fmla="val 158737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32"/>
          <p:cNvCxnSpPr>
            <a:stCxn id="37" idx="3"/>
            <a:endCxn id="25" idx="1"/>
          </p:cNvCxnSpPr>
          <p:nvPr/>
        </p:nvCxnSpPr>
        <p:spPr>
          <a:xfrm>
            <a:off x="3998891" y="5529920"/>
            <a:ext cx="1388834" cy="640153"/>
          </a:xfrm>
          <a:prstGeom prst="bentConnector3">
            <a:avLst>
              <a:gd name="adj1" fmla="val 6535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Process 30"/>
          <p:cNvSpPr/>
          <p:nvPr/>
        </p:nvSpPr>
        <p:spPr>
          <a:xfrm>
            <a:off x="5216284" y="5345254"/>
            <a:ext cx="3672287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60 Afventer indstilling fra  </a:t>
            </a:r>
            <a:r>
              <a:rPr lang="da-DK" dirty="0" err="1" smtClean="0">
                <a:solidFill>
                  <a:schemeClr val="bg1">
                    <a:lumMod val="50000"/>
                  </a:schemeClr>
                </a:solidFill>
              </a:rPr>
              <a:t>ansæt.udv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cxnSp>
        <p:nvCxnSpPr>
          <p:cNvPr id="35" name="Elbow Connector 32"/>
          <p:cNvCxnSpPr>
            <a:stCxn id="53" idx="3"/>
            <a:endCxn id="31" idx="1"/>
          </p:cNvCxnSpPr>
          <p:nvPr/>
        </p:nvCxnSpPr>
        <p:spPr>
          <a:xfrm flipV="1">
            <a:off x="4589667" y="5529920"/>
            <a:ext cx="626617" cy="640154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Process 36"/>
          <p:cNvSpPr/>
          <p:nvPr/>
        </p:nvSpPr>
        <p:spPr>
          <a:xfrm>
            <a:off x="1182871" y="5345254"/>
            <a:ext cx="281602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54 Afventer evt. indsigelse</a:t>
            </a:r>
            <a:r>
              <a:rPr lang="da-DK" baseline="-25000" dirty="0" smtClean="0"/>
              <a:t>10</a:t>
            </a:r>
            <a:endParaRPr lang="da-DK" dirty="0"/>
          </a:p>
        </p:txBody>
      </p:sp>
      <p:cxnSp>
        <p:nvCxnSpPr>
          <p:cNvPr id="44" name="Straight Arrow Connector 43"/>
          <p:cNvCxnSpPr>
            <a:stCxn id="23" idx="2"/>
            <a:endCxn id="37" idx="0"/>
          </p:cNvCxnSpPr>
          <p:nvPr/>
        </p:nvCxnSpPr>
        <p:spPr>
          <a:xfrm rot="5400000">
            <a:off x="2455473" y="5209844"/>
            <a:ext cx="27081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(udvælgelse)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305648" y="5987018"/>
            <a:ext cx="3695618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84 Afslag tilsendes fravalgte ansøgere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22/2/10</a:t>
            </a:r>
            <a:endParaRPr lang="da-DK" dirty="0"/>
          </a:p>
        </p:txBody>
      </p:sp>
      <p:sp>
        <p:nvSpPr>
          <p:cNvPr id="34" name="Process 33"/>
          <p:cNvSpPr/>
          <p:nvPr/>
        </p:nvSpPr>
        <p:spPr>
          <a:xfrm>
            <a:off x="734401" y="3659541"/>
            <a:ext cx="283811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72 Afventer afgørelse fra dir.</a:t>
            </a:r>
            <a:endParaRPr lang="da-DK" dirty="0"/>
          </a:p>
        </p:txBody>
      </p:sp>
      <p:sp>
        <p:nvSpPr>
          <p:cNvPr id="62" name="Process 61"/>
          <p:cNvSpPr/>
          <p:nvPr/>
        </p:nvSpPr>
        <p:spPr>
          <a:xfrm>
            <a:off x="5373843" y="4270285"/>
            <a:ext cx="230063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76 Indstilling revideres</a:t>
            </a:r>
            <a:endParaRPr lang="da-DK" dirty="0"/>
          </a:p>
        </p:txBody>
      </p:sp>
      <p:sp>
        <p:nvSpPr>
          <p:cNvPr id="95" name="Process 94"/>
          <p:cNvSpPr/>
          <p:nvPr/>
        </p:nvSpPr>
        <p:spPr>
          <a:xfrm>
            <a:off x="4412831" y="2134085"/>
            <a:ext cx="422265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64 Afventer yderligere beslutningsgrundlag</a:t>
            </a:r>
            <a:endParaRPr lang="da-DK" dirty="0"/>
          </a:p>
        </p:txBody>
      </p:sp>
      <p:sp>
        <p:nvSpPr>
          <p:cNvPr id="97" name="Process 96"/>
          <p:cNvSpPr/>
          <p:nvPr/>
        </p:nvSpPr>
        <p:spPr>
          <a:xfrm>
            <a:off x="5872609" y="2896813"/>
            <a:ext cx="130309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70 Samtaler  </a:t>
            </a:r>
            <a:endParaRPr lang="da-DK" dirty="0"/>
          </a:p>
        </p:txBody>
      </p:sp>
      <p:sp>
        <p:nvSpPr>
          <p:cNvPr id="120" name="Alternate Process 119"/>
          <p:cNvSpPr/>
          <p:nvPr/>
        </p:nvSpPr>
        <p:spPr>
          <a:xfrm>
            <a:off x="1235396" y="5184997"/>
            <a:ext cx="1836123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74 Valgt kandidat</a:t>
            </a:r>
            <a:endParaRPr lang="da-DK" dirty="0"/>
          </a:p>
        </p:txBody>
      </p:sp>
      <p:cxnSp>
        <p:nvCxnSpPr>
          <p:cNvPr id="128" name="Straight Arrow Connector 127"/>
          <p:cNvCxnSpPr>
            <a:stCxn id="120" idx="2"/>
            <a:endCxn id="14" idx="0"/>
          </p:cNvCxnSpPr>
          <p:nvPr/>
        </p:nvCxnSpPr>
        <p:spPr>
          <a:xfrm rot="5400000">
            <a:off x="1956759" y="5790319"/>
            <a:ext cx="393398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90"/>
          <p:cNvCxnSpPr>
            <a:stCxn id="97" idx="3"/>
            <a:endCxn id="28" idx="3"/>
          </p:cNvCxnSpPr>
          <p:nvPr/>
        </p:nvCxnSpPr>
        <p:spPr>
          <a:xfrm flipH="1" flipV="1">
            <a:off x="3990333" y="1556023"/>
            <a:ext cx="3185375" cy="1525456"/>
          </a:xfrm>
          <a:prstGeom prst="bentConnector3">
            <a:avLst>
              <a:gd name="adj1" fmla="val -5318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90"/>
          <p:cNvCxnSpPr>
            <a:stCxn id="62" idx="3"/>
            <a:endCxn id="34" idx="3"/>
          </p:cNvCxnSpPr>
          <p:nvPr/>
        </p:nvCxnSpPr>
        <p:spPr>
          <a:xfrm flipH="1" flipV="1">
            <a:off x="3572513" y="3844207"/>
            <a:ext cx="4101960" cy="610744"/>
          </a:xfrm>
          <a:prstGeom prst="bentConnector3">
            <a:avLst>
              <a:gd name="adj1" fmla="val -5573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Elbow Connector 65"/>
          <p:cNvCxnSpPr>
            <a:stCxn id="34" idx="2"/>
            <a:endCxn id="62" idx="1"/>
          </p:cNvCxnSpPr>
          <p:nvPr/>
        </p:nvCxnSpPr>
        <p:spPr>
          <a:xfrm rot="16200000" flipH="1">
            <a:off x="3550611" y="2631719"/>
            <a:ext cx="426078" cy="3220386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Alternate Process 148"/>
          <p:cNvSpPr/>
          <p:nvPr/>
        </p:nvSpPr>
        <p:spPr>
          <a:xfrm>
            <a:off x="5009328" y="5121128"/>
            <a:ext cx="3029661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78 For få passende kandidater</a:t>
            </a:r>
            <a:endParaRPr lang="da-DK" dirty="0"/>
          </a:p>
        </p:txBody>
      </p:sp>
      <p:cxnSp>
        <p:nvCxnSpPr>
          <p:cNvPr id="154" name="Elbow Connector 65"/>
          <p:cNvCxnSpPr>
            <a:stCxn id="34" idx="2"/>
            <a:endCxn id="149" idx="0"/>
          </p:cNvCxnSpPr>
          <p:nvPr/>
        </p:nvCxnSpPr>
        <p:spPr>
          <a:xfrm rot="16200000" flipH="1">
            <a:off x="3792681" y="2389649"/>
            <a:ext cx="1092255" cy="4370702"/>
          </a:xfrm>
          <a:prstGeom prst="bentConnector3">
            <a:avLst>
              <a:gd name="adj1" fmla="val 72917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49" idx="2"/>
            <a:endCxn id="14" idx="3"/>
          </p:cNvCxnSpPr>
          <p:nvPr/>
        </p:nvCxnSpPr>
        <p:spPr>
          <a:xfrm rot="5400000">
            <a:off x="4941747" y="4589271"/>
            <a:ext cx="641933" cy="2522893"/>
          </a:xfrm>
          <a:prstGeom prst="bentConnector2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endCxn id="28" idx="0"/>
          </p:cNvCxnSpPr>
          <p:nvPr/>
        </p:nvCxnSpPr>
        <p:spPr>
          <a:xfrm rot="5400000">
            <a:off x="2070987" y="1286694"/>
            <a:ext cx="167133" cy="2192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Process 27"/>
          <p:cNvSpPr/>
          <p:nvPr/>
        </p:nvSpPr>
        <p:spPr>
          <a:xfrm>
            <a:off x="316581" y="1371357"/>
            <a:ext cx="367375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60 Afventer indstilling fra ansæt.udv.</a:t>
            </a:r>
            <a:r>
              <a:rPr lang="da-DK" baseline="-25000" dirty="0" smtClean="0"/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35601" y="6481020"/>
            <a:ext cx="20193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/>
              <a:t>*   F.eks. referencer</a:t>
            </a:r>
            <a:endParaRPr lang="da-DK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8430120" y="2148522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</a:t>
            </a:r>
            <a:endParaRPr lang="da-DK" sz="1000" dirty="0"/>
          </a:p>
        </p:txBody>
      </p:sp>
      <p:cxnSp>
        <p:nvCxnSpPr>
          <p:cNvPr id="74" name="Straight Arrow Connector 90"/>
          <p:cNvCxnSpPr>
            <a:stCxn id="28" idx="2"/>
            <a:endCxn id="34" idx="0"/>
          </p:cNvCxnSpPr>
          <p:nvPr/>
        </p:nvCxnSpPr>
        <p:spPr>
          <a:xfrm rot="5400000">
            <a:off x="1194031" y="2700115"/>
            <a:ext cx="1918852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34" idx="2"/>
            <a:endCxn id="120" idx="0"/>
          </p:cNvCxnSpPr>
          <p:nvPr/>
        </p:nvCxnSpPr>
        <p:spPr>
          <a:xfrm rot="16200000" flipH="1">
            <a:off x="1575395" y="4606934"/>
            <a:ext cx="1156124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90"/>
          <p:cNvCxnSpPr>
            <a:stCxn id="28" idx="2"/>
            <a:endCxn id="97" idx="1"/>
          </p:cNvCxnSpPr>
          <p:nvPr/>
        </p:nvCxnSpPr>
        <p:spPr>
          <a:xfrm rot="16200000" flipH="1">
            <a:off x="3342638" y="551508"/>
            <a:ext cx="1340790" cy="371915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90"/>
          <p:cNvCxnSpPr>
            <a:stCxn id="28" idx="2"/>
            <a:endCxn id="95" idx="1"/>
          </p:cNvCxnSpPr>
          <p:nvPr/>
        </p:nvCxnSpPr>
        <p:spPr>
          <a:xfrm rot="16200000" flipH="1">
            <a:off x="2994113" y="900033"/>
            <a:ext cx="578062" cy="2259374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endCxn id="34" idx="1"/>
          </p:cNvCxnSpPr>
          <p:nvPr/>
        </p:nvCxnSpPr>
        <p:spPr>
          <a:xfrm>
            <a:off x="447485" y="3844207"/>
            <a:ext cx="286916" cy="1588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90"/>
          <p:cNvCxnSpPr>
            <a:stCxn id="95" idx="3"/>
            <a:endCxn id="28" idx="3"/>
          </p:cNvCxnSpPr>
          <p:nvPr/>
        </p:nvCxnSpPr>
        <p:spPr>
          <a:xfrm flipH="1" flipV="1">
            <a:off x="3990333" y="1556023"/>
            <a:ext cx="4645153" cy="762728"/>
          </a:xfrm>
          <a:prstGeom prst="bentConnector3">
            <a:avLst>
              <a:gd name="adj1" fmla="val -4921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(afslutning)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22/2/10</a:t>
            </a:r>
            <a:endParaRPr lang="da-DK" dirty="0"/>
          </a:p>
        </p:txBody>
      </p:sp>
      <p:sp>
        <p:nvSpPr>
          <p:cNvPr id="20" name="Process 19"/>
          <p:cNvSpPr/>
          <p:nvPr/>
        </p:nvSpPr>
        <p:spPr>
          <a:xfrm>
            <a:off x="830823" y="1374900"/>
            <a:ext cx="380729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84 Afslag tilsendes fravalgte ansøgere</a:t>
            </a:r>
            <a:endParaRPr lang="da-DK" dirty="0"/>
          </a:p>
        </p:txBody>
      </p:sp>
      <p:sp>
        <p:nvSpPr>
          <p:cNvPr id="23" name="Process 22"/>
          <p:cNvSpPr/>
          <p:nvPr/>
        </p:nvSpPr>
        <p:spPr>
          <a:xfrm>
            <a:off x="1006893" y="3690602"/>
            <a:ext cx="345515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86 Resultat tilsendes organisation</a:t>
            </a:r>
            <a:endParaRPr lang="da-DK" dirty="0"/>
          </a:p>
        </p:txBody>
      </p:sp>
      <p:sp>
        <p:nvSpPr>
          <p:cNvPr id="31" name="Alternate Process 30"/>
          <p:cNvSpPr/>
          <p:nvPr/>
        </p:nvSpPr>
        <p:spPr>
          <a:xfrm>
            <a:off x="6020837" y="5739481"/>
            <a:ext cx="177512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Stilling besat</a:t>
            </a:r>
            <a:endParaRPr lang="da-DK" dirty="0"/>
          </a:p>
        </p:txBody>
      </p:sp>
      <p:sp>
        <p:nvSpPr>
          <p:cNvPr id="32" name="Alternate Process 31"/>
          <p:cNvSpPr/>
          <p:nvPr/>
        </p:nvSpPr>
        <p:spPr>
          <a:xfrm>
            <a:off x="5834379" y="3670957"/>
            <a:ext cx="2148038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cxnSp>
        <p:nvCxnSpPr>
          <p:cNvPr id="71" name="Straight Arrow Connector 70"/>
          <p:cNvCxnSpPr>
            <a:endCxn id="20" idx="0"/>
          </p:cNvCxnSpPr>
          <p:nvPr/>
        </p:nvCxnSpPr>
        <p:spPr>
          <a:xfrm rot="16200000" flipH="1">
            <a:off x="2641711" y="1282139"/>
            <a:ext cx="185520" cy="2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Process 76"/>
          <p:cNvSpPr/>
          <p:nvPr/>
        </p:nvSpPr>
        <p:spPr>
          <a:xfrm>
            <a:off x="973264" y="5759126"/>
            <a:ext cx="352241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80" name="Straight Arrow Connector 79"/>
          <p:cNvCxnSpPr>
            <a:stCxn id="77" idx="3"/>
            <a:endCxn id="31" idx="1"/>
          </p:cNvCxnSpPr>
          <p:nvPr/>
        </p:nvCxnSpPr>
        <p:spPr>
          <a:xfrm>
            <a:off x="4495679" y="5943792"/>
            <a:ext cx="152515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23" idx="3"/>
            <a:endCxn id="32" idx="1"/>
          </p:cNvCxnSpPr>
          <p:nvPr/>
        </p:nvCxnSpPr>
        <p:spPr>
          <a:xfrm>
            <a:off x="4462049" y="3875268"/>
            <a:ext cx="137233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3" idx="2"/>
            <a:endCxn id="77" idx="0"/>
          </p:cNvCxnSpPr>
          <p:nvPr/>
        </p:nvCxnSpPr>
        <p:spPr>
          <a:xfrm rot="16200000" flipH="1">
            <a:off x="1884875" y="4909529"/>
            <a:ext cx="1699192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0" idx="2"/>
            <a:endCxn id="23" idx="0"/>
          </p:cNvCxnSpPr>
          <p:nvPr/>
        </p:nvCxnSpPr>
        <p:spPr>
          <a:xfrm rot="5400000">
            <a:off x="1761287" y="2717417"/>
            <a:ext cx="194637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20" idx="1"/>
            <a:endCxn id="77" idx="1"/>
          </p:cNvCxnSpPr>
          <p:nvPr/>
        </p:nvCxnSpPr>
        <p:spPr>
          <a:xfrm rot="10800000" flipH="1" flipV="1">
            <a:off x="830822" y="1559566"/>
            <a:ext cx="142441" cy="4384226"/>
          </a:xfrm>
          <a:prstGeom prst="bentConnector3">
            <a:avLst>
              <a:gd name="adj1" fmla="val -16048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861221" y="1381844"/>
            <a:ext cx="264616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Validering af ansøgning</a:t>
            </a:r>
            <a:endParaRPr lang="da-DK" dirty="0"/>
          </a:p>
        </p:txBody>
      </p:sp>
      <p:sp>
        <p:nvSpPr>
          <p:cNvPr id="6" name="Process 5"/>
          <p:cNvSpPr/>
          <p:nvPr/>
        </p:nvSpPr>
        <p:spPr>
          <a:xfrm>
            <a:off x="198029" y="2131092"/>
            <a:ext cx="397254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38 Afventer info om </a:t>
            </a:r>
            <a:r>
              <a:rPr lang="da-DK" dirty="0" err="1" smtClean="0"/>
              <a:t>bedøm.udv</a:t>
            </a:r>
            <a:r>
              <a:rPr lang="da-DK" dirty="0" smtClean="0"/>
              <a:t>. tilsendt</a:t>
            </a:r>
            <a:endParaRPr lang="da-DK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5400000">
            <a:off x="1994346" y="1941134"/>
            <a:ext cx="379916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1572992" y="5168752"/>
            <a:ext cx="122262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70 Samtale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Ansøgning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22/2/10</a:t>
            </a:r>
            <a:endParaRPr lang="da-DK" dirty="0"/>
          </a:p>
        </p:txBody>
      </p:sp>
      <p:cxnSp>
        <p:nvCxnSpPr>
          <p:cNvPr id="21" name="Straight Arrow Connector 20"/>
          <p:cNvCxnSpPr>
            <a:stCxn id="6" idx="2"/>
            <a:endCxn id="22" idx="0"/>
          </p:cNvCxnSpPr>
          <p:nvPr/>
        </p:nvCxnSpPr>
        <p:spPr>
          <a:xfrm rot="5400000">
            <a:off x="1990468" y="2694260"/>
            <a:ext cx="387672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2"/>
            <a:endCxn id="44" idx="0"/>
          </p:cNvCxnSpPr>
          <p:nvPr/>
        </p:nvCxnSpPr>
        <p:spPr>
          <a:xfrm rot="5400000">
            <a:off x="1984074" y="3457658"/>
            <a:ext cx="400461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3"/>
            <a:endCxn id="250" idx="1"/>
          </p:cNvCxnSpPr>
          <p:nvPr/>
        </p:nvCxnSpPr>
        <p:spPr>
          <a:xfrm>
            <a:off x="3507386" y="1566510"/>
            <a:ext cx="300712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Process 21"/>
          <p:cNvSpPr/>
          <p:nvPr/>
        </p:nvSpPr>
        <p:spPr>
          <a:xfrm>
            <a:off x="526920" y="2888096"/>
            <a:ext cx="331476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52 Afventer bedømmelse tilsendt</a:t>
            </a:r>
            <a:endParaRPr lang="da-DK" dirty="0"/>
          </a:p>
        </p:txBody>
      </p:sp>
      <p:cxnSp>
        <p:nvCxnSpPr>
          <p:cNvPr id="103" name="Straight Arrow Connector 102"/>
          <p:cNvCxnSpPr>
            <a:stCxn id="17" idx="2"/>
            <a:endCxn id="218" idx="0"/>
          </p:cNvCxnSpPr>
          <p:nvPr/>
        </p:nvCxnSpPr>
        <p:spPr>
          <a:xfrm rot="5400000">
            <a:off x="1990270" y="5732118"/>
            <a:ext cx="388069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47"/>
          <p:cNvCxnSpPr>
            <a:stCxn id="44" idx="1"/>
            <a:endCxn id="218" idx="1"/>
          </p:cNvCxnSpPr>
          <p:nvPr/>
        </p:nvCxnSpPr>
        <p:spPr>
          <a:xfrm rot="10800000" flipV="1">
            <a:off x="420879" y="3842555"/>
            <a:ext cx="669823" cy="2268264"/>
          </a:xfrm>
          <a:prstGeom prst="bentConnector3">
            <a:avLst>
              <a:gd name="adj1" fmla="val 13412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Alternate Process 34"/>
          <p:cNvSpPr/>
          <p:nvPr/>
        </p:nvSpPr>
        <p:spPr>
          <a:xfrm>
            <a:off x="6491816" y="5149107"/>
            <a:ext cx="2392904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S7 Afslag efter samtale</a:t>
            </a:r>
          </a:p>
        </p:txBody>
      </p:sp>
      <p:sp>
        <p:nvSpPr>
          <p:cNvPr id="46" name="Alternate Process 45"/>
          <p:cNvSpPr/>
          <p:nvPr/>
        </p:nvSpPr>
        <p:spPr>
          <a:xfrm>
            <a:off x="6491816" y="2861752"/>
            <a:ext cx="150968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S2 Trukket sig </a:t>
            </a:r>
          </a:p>
        </p:txBody>
      </p:sp>
      <p:cxnSp>
        <p:nvCxnSpPr>
          <p:cNvPr id="117" name="Straight Arrow Connector 116"/>
          <p:cNvCxnSpPr>
            <a:stCxn id="44" idx="3"/>
            <a:endCxn id="248" idx="1"/>
          </p:cNvCxnSpPr>
          <p:nvPr/>
        </p:nvCxnSpPr>
        <p:spPr>
          <a:xfrm>
            <a:off x="3277906" y="3842555"/>
            <a:ext cx="3235391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35" idx="1"/>
          </p:cNvCxnSpPr>
          <p:nvPr/>
        </p:nvCxnSpPr>
        <p:spPr>
          <a:xfrm>
            <a:off x="2777880" y="5333773"/>
            <a:ext cx="3713936" cy="19646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7" name="Alternate Process 216"/>
          <p:cNvSpPr/>
          <p:nvPr/>
        </p:nvSpPr>
        <p:spPr>
          <a:xfrm>
            <a:off x="6534783" y="5906508"/>
            <a:ext cx="1045887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Ansat </a:t>
            </a:r>
          </a:p>
        </p:txBody>
      </p:sp>
      <p:sp>
        <p:nvSpPr>
          <p:cNvPr id="218" name="Process 217"/>
          <p:cNvSpPr/>
          <p:nvPr/>
        </p:nvSpPr>
        <p:spPr>
          <a:xfrm>
            <a:off x="420878" y="5926153"/>
            <a:ext cx="352685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222" name="Straight Arrow Connector 221"/>
          <p:cNvCxnSpPr>
            <a:stCxn id="218" idx="3"/>
            <a:endCxn id="217" idx="1"/>
          </p:cNvCxnSpPr>
          <p:nvPr/>
        </p:nvCxnSpPr>
        <p:spPr>
          <a:xfrm>
            <a:off x="3947729" y="6110819"/>
            <a:ext cx="2587054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>
            <a:endCxn id="5" idx="0"/>
          </p:cNvCxnSpPr>
          <p:nvPr/>
        </p:nvCxnSpPr>
        <p:spPr>
          <a:xfrm rot="5400000">
            <a:off x="2085160" y="1281905"/>
            <a:ext cx="199083" cy="79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8" name="Alternate Process 247"/>
          <p:cNvSpPr/>
          <p:nvPr/>
        </p:nvSpPr>
        <p:spPr>
          <a:xfrm>
            <a:off x="6513297" y="3638244"/>
            <a:ext cx="106737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S6 Afslag</a:t>
            </a:r>
          </a:p>
        </p:txBody>
      </p:sp>
      <p:sp>
        <p:nvSpPr>
          <p:cNvPr id="250" name="Alternate Process 249"/>
          <p:cNvSpPr/>
          <p:nvPr/>
        </p:nvSpPr>
        <p:spPr>
          <a:xfrm>
            <a:off x="6514514" y="1362199"/>
            <a:ext cx="182899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S0 Teknisk afslag</a:t>
            </a:r>
          </a:p>
        </p:txBody>
      </p:sp>
      <p:cxnSp>
        <p:nvCxnSpPr>
          <p:cNvPr id="256" name="Straight Arrow Connector 255"/>
          <p:cNvCxnSpPr>
            <a:endCxn id="46" idx="1"/>
          </p:cNvCxnSpPr>
          <p:nvPr/>
        </p:nvCxnSpPr>
        <p:spPr>
          <a:xfrm>
            <a:off x="5770723" y="3066064"/>
            <a:ext cx="721093" cy="1588"/>
          </a:xfrm>
          <a:prstGeom prst="straightConnector1">
            <a:avLst/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47"/>
          <p:cNvCxnSpPr>
            <a:endCxn id="46" idx="1"/>
          </p:cNvCxnSpPr>
          <p:nvPr/>
        </p:nvCxnSpPr>
        <p:spPr>
          <a:xfrm>
            <a:off x="5770727" y="2882590"/>
            <a:ext cx="721089" cy="183474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47"/>
          <p:cNvCxnSpPr>
            <a:endCxn id="46" idx="1"/>
          </p:cNvCxnSpPr>
          <p:nvPr/>
        </p:nvCxnSpPr>
        <p:spPr>
          <a:xfrm flipV="1">
            <a:off x="5771941" y="3066064"/>
            <a:ext cx="719875" cy="186650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Process 43"/>
          <p:cNvSpPr/>
          <p:nvPr/>
        </p:nvSpPr>
        <p:spPr>
          <a:xfrm>
            <a:off x="1090701" y="3657889"/>
            <a:ext cx="218720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60 Afventer afgørelse</a:t>
            </a:r>
            <a:endParaRPr lang="da-DK" dirty="0"/>
          </a:p>
        </p:txBody>
      </p:sp>
      <p:cxnSp>
        <p:nvCxnSpPr>
          <p:cNvPr id="48" name="Straight Arrow Connector 47"/>
          <p:cNvCxnSpPr>
            <a:stCxn id="44" idx="2"/>
            <a:endCxn id="32" idx="0"/>
          </p:cNvCxnSpPr>
          <p:nvPr/>
        </p:nvCxnSpPr>
        <p:spPr>
          <a:xfrm rot="5400000">
            <a:off x="1996863" y="4214662"/>
            <a:ext cx="374883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Process 46"/>
          <p:cNvSpPr/>
          <p:nvPr/>
        </p:nvSpPr>
        <p:spPr>
          <a:xfrm>
            <a:off x="4639497" y="2131886"/>
            <a:ext cx="280238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02 Afventer info fra ansøger</a:t>
            </a:r>
            <a:endParaRPr lang="da-DK" dirty="0"/>
          </a:p>
        </p:txBody>
      </p:sp>
      <p:cxnSp>
        <p:nvCxnSpPr>
          <p:cNvPr id="49" name="Straight Arrow Connector 47"/>
          <p:cNvCxnSpPr>
            <a:stCxn id="5" idx="3"/>
            <a:endCxn id="47" idx="0"/>
          </p:cNvCxnSpPr>
          <p:nvPr/>
        </p:nvCxnSpPr>
        <p:spPr>
          <a:xfrm>
            <a:off x="3507386" y="1566510"/>
            <a:ext cx="2533302" cy="565376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47"/>
          <p:cNvCxnSpPr>
            <a:stCxn id="47" idx="1"/>
            <a:endCxn id="6" idx="3"/>
          </p:cNvCxnSpPr>
          <p:nvPr/>
        </p:nvCxnSpPr>
        <p:spPr>
          <a:xfrm rot="10800000">
            <a:off x="4170579" y="2315758"/>
            <a:ext cx="468919" cy="794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Process 31"/>
          <p:cNvSpPr/>
          <p:nvPr/>
        </p:nvSpPr>
        <p:spPr>
          <a:xfrm>
            <a:off x="992079" y="4402104"/>
            <a:ext cx="238444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68 Indkaldes til samtale</a:t>
            </a:r>
            <a:endParaRPr lang="da-DK" dirty="0"/>
          </a:p>
        </p:txBody>
      </p:sp>
      <p:cxnSp>
        <p:nvCxnSpPr>
          <p:cNvPr id="63" name="Straight Arrow Connector 62"/>
          <p:cNvCxnSpPr>
            <a:stCxn id="32" idx="2"/>
            <a:endCxn id="17" idx="0"/>
          </p:cNvCxnSpPr>
          <p:nvPr/>
        </p:nvCxnSpPr>
        <p:spPr>
          <a:xfrm rot="5400000">
            <a:off x="1985646" y="4970094"/>
            <a:ext cx="397316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353875" y="1465873"/>
            <a:ext cx="306883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Opstart/validering af opslag</a:t>
            </a:r>
            <a:endParaRPr lang="da-DK" dirty="0"/>
          </a:p>
        </p:txBody>
      </p:sp>
      <p:sp>
        <p:nvSpPr>
          <p:cNvPr id="6" name="Process 5"/>
          <p:cNvSpPr/>
          <p:nvPr/>
        </p:nvSpPr>
        <p:spPr>
          <a:xfrm>
            <a:off x="375402" y="2370102"/>
            <a:ext cx="302577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marL="0" lvl="2" algn="ctr"/>
            <a:r>
              <a:rPr lang="da-DK" dirty="0" smtClean="0"/>
              <a:t>02 Opslag under godkendelse</a:t>
            </a:r>
            <a:r>
              <a:rPr lang="da-DK" baseline="-25000" dirty="0" smtClean="0"/>
              <a:t>7</a:t>
            </a:r>
            <a:endParaRPr lang="da-DK" baseline="-25000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5400000">
            <a:off x="1620843" y="2102653"/>
            <a:ext cx="534897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763467" y="4188204"/>
            <a:ext cx="224964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10 Opslag annonceres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TAP – Stilling (opslag)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507274" y="5082789"/>
            <a:ext cx="276203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14 Afventer udløb af opslag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22/2/10</a:t>
            </a:r>
            <a:endParaRPr lang="da-DK" dirty="0"/>
          </a:p>
        </p:txBody>
      </p:sp>
      <p:cxnSp>
        <p:nvCxnSpPr>
          <p:cNvPr id="24" name="Straight Arrow Connector 23"/>
          <p:cNvCxnSpPr>
            <a:stCxn id="22" idx="2"/>
            <a:endCxn id="17" idx="0"/>
          </p:cNvCxnSpPr>
          <p:nvPr/>
        </p:nvCxnSpPr>
        <p:spPr>
          <a:xfrm rot="5400000">
            <a:off x="1635666" y="3935579"/>
            <a:ext cx="505250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2"/>
            <a:endCxn id="14" idx="0"/>
          </p:cNvCxnSpPr>
          <p:nvPr/>
        </p:nvCxnSpPr>
        <p:spPr>
          <a:xfrm rot="5400000">
            <a:off x="1625665" y="4820162"/>
            <a:ext cx="52525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3"/>
          </p:cNvCxnSpPr>
          <p:nvPr/>
        </p:nvCxnSpPr>
        <p:spPr>
          <a:xfrm>
            <a:off x="3401178" y="2554768"/>
            <a:ext cx="27894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3" idx="0"/>
            <a:endCxn id="6" idx="0"/>
          </p:cNvCxnSpPr>
          <p:nvPr/>
        </p:nvCxnSpPr>
        <p:spPr>
          <a:xfrm rot="16200000" flipH="1" flipV="1">
            <a:off x="3287723" y="962037"/>
            <a:ext cx="8631" cy="2807497"/>
          </a:xfrm>
          <a:prstGeom prst="bentConnector3">
            <a:avLst>
              <a:gd name="adj1" fmla="val -264859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3180110" y="6000932"/>
            <a:ext cx="3032764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60 Afventer afgørelse fra leder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" name="Elbow Connector 38"/>
          <p:cNvCxnSpPr>
            <a:stCxn id="14" idx="2"/>
            <a:endCxn id="19" idx="1"/>
          </p:cNvCxnSpPr>
          <p:nvPr/>
        </p:nvCxnSpPr>
        <p:spPr>
          <a:xfrm rot="16200000" flipH="1">
            <a:off x="2167462" y="5172949"/>
            <a:ext cx="733477" cy="1291820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lternate Process 21"/>
          <p:cNvSpPr/>
          <p:nvPr/>
        </p:nvSpPr>
        <p:spPr>
          <a:xfrm>
            <a:off x="856331" y="3274331"/>
            <a:ext cx="206391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04 Opslag godkendt</a:t>
            </a:r>
            <a:endParaRPr lang="da-DK" dirty="0"/>
          </a:p>
        </p:txBody>
      </p:sp>
      <p:sp>
        <p:nvSpPr>
          <p:cNvPr id="44" name="Alternate Process 43"/>
          <p:cNvSpPr/>
          <p:nvPr/>
        </p:nvSpPr>
        <p:spPr>
          <a:xfrm>
            <a:off x="6536081" y="4168559"/>
            <a:ext cx="228820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S2 Stilling ikke opslået</a:t>
            </a:r>
          </a:p>
        </p:txBody>
      </p:sp>
      <p:cxnSp>
        <p:nvCxnSpPr>
          <p:cNvPr id="49" name="Straight Arrow Connector 48"/>
          <p:cNvCxnSpPr>
            <a:endCxn id="5" idx="0"/>
          </p:cNvCxnSpPr>
          <p:nvPr/>
        </p:nvCxnSpPr>
        <p:spPr>
          <a:xfrm rot="16200000" flipH="1">
            <a:off x="1799735" y="1377317"/>
            <a:ext cx="174754" cy="235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Process 22"/>
          <p:cNvSpPr/>
          <p:nvPr/>
        </p:nvSpPr>
        <p:spPr>
          <a:xfrm>
            <a:off x="3680124" y="2361471"/>
            <a:ext cx="20313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08 Opslag revideres</a:t>
            </a:r>
            <a:endParaRPr lang="da-DK" dirty="0"/>
          </a:p>
        </p:txBody>
      </p:sp>
      <p:cxnSp>
        <p:nvCxnSpPr>
          <p:cNvPr id="42" name="Elbow Connector 38"/>
          <p:cNvCxnSpPr>
            <a:stCxn id="17" idx="3"/>
            <a:endCxn id="44" idx="1"/>
          </p:cNvCxnSpPr>
          <p:nvPr/>
        </p:nvCxnSpPr>
        <p:spPr>
          <a:xfrm>
            <a:off x="3013114" y="4372870"/>
            <a:ext cx="3522967" cy="1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38"/>
          <p:cNvCxnSpPr>
            <a:stCxn id="5" idx="3"/>
            <a:endCxn id="37" idx="0"/>
          </p:cNvCxnSpPr>
          <p:nvPr/>
        </p:nvCxnSpPr>
        <p:spPr>
          <a:xfrm>
            <a:off x="3422706" y="1650539"/>
            <a:ext cx="4257476" cy="162379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23" idx="2"/>
            <a:endCxn id="22" idx="0"/>
          </p:cNvCxnSpPr>
          <p:nvPr/>
        </p:nvCxnSpPr>
        <p:spPr>
          <a:xfrm rot="5400000">
            <a:off x="3020275" y="1598819"/>
            <a:ext cx="543528" cy="2807496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5" idx="1"/>
            <a:endCxn id="22" idx="1"/>
          </p:cNvCxnSpPr>
          <p:nvPr/>
        </p:nvCxnSpPr>
        <p:spPr>
          <a:xfrm rot="10800000" flipH="1" flipV="1">
            <a:off x="353875" y="1650539"/>
            <a:ext cx="502456" cy="1828104"/>
          </a:xfrm>
          <a:prstGeom prst="bentConnector3">
            <a:avLst>
              <a:gd name="adj1" fmla="val -2731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Alternate Process 60"/>
          <p:cNvSpPr/>
          <p:nvPr/>
        </p:nvSpPr>
        <p:spPr>
          <a:xfrm>
            <a:off x="6490987" y="5061535"/>
            <a:ext cx="2378391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cxnSp>
        <p:nvCxnSpPr>
          <p:cNvPr id="62" name="Straight Arrow Connector 61"/>
          <p:cNvCxnSpPr>
            <a:stCxn id="14" idx="3"/>
            <a:endCxn id="61" idx="1"/>
          </p:cNvCxnSpPr>
          <p:nvPr/>
        </p:nvCxnSpPr>
        <p:spPr>
          <a:xfrm flipV="1">
            <a:off x="3269306" y="5265847"/>
            <a:ext cx="3221681" cy="160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Alternate Process 36"/>
          <p:cNvSpPr/>
          <p:nvPr/>
        </p:nvSpPr>
        <p:spPr>
          <a:xfrm>
            <a:off x="6434580" y="3274331"/>
            <a:ext cx="2491204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09 Opslag ikke godkendt</a:t>
            </a:r>
            <a:endParaRPr lang="da-DK" dirty="0"/>
          </a:p>
        </p:txBody>
      </p:sp>
      <p:cxnSp>
        <p:nvCxnSpPr>
          <p:cNvPr id="59" name="Straight Arrow Connector 58"/>
          <p:cNvCxnSpPr>
            <a:stCxn id="37" idx="2"/>
            <a:endCxn id="44" idx="0"/>
          </p:cNvCxnSpPr>
          <p:nvPr/>
        </p:nvCxnSpPr>
        <p:spPr>
          <a:xfrm rot="16200000" flipH="1">
            <a:off x="7437380" y="3925755"/>
            <a:ext cx="485605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44"/>
          <p:cNvCxnSpPr>
            <a:stCxn id="6" idx="2"/>
            <a:endCxn id="37" idx="0"/>
          </p:cNvCxnSpPr>
          <p:nvPr/>
        </p:nvCxnSpPr>
        <p:spPr>
          <a:xfrm rot="16200000" flipH="1">
            <a:off x="4516788" y="110936"/>
            <a:ext cx="534897" cy="5791892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35550</TotalTime>
  <Words>826</Words>
  <Application>Microsoft Macintosh PowerPoint</Application>
  <PresentationFormat>On-screen Show (4:3)</PresentationFormat>
  <Paragraphs>171</Paragraphs>
  <Slides>12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DMU PeopleXS Workflows (alt) (uden forhandlingsdel)</vt:lpstr>
      <vt:lpstr>Generelt</vt:lpstr>
      <vt:lpstr>VIP – Stilling (opslag)</vt:lpstr>
      <vt:lpstr>VIP – Stilling (bedømmelsesudvalg)</vt:lpstr>
      <vt:lpstr>VIP – Stilling (bedømmelse)</vt:lpstr>
      <vt:lpstr>VIP – Stilling (udvælgelse)</vt:lpstr>
      <vt:lpstr>VIP – Stilling (afslutning)</vt:lpstr>
      <vt:lpstr>VIP – Ansøgning</vt:lpstr>
      <vt:lpstr>TAP – Stilling (opslag)</vt:lpstr>
      <vt:lpstr>TAP – Stilling (udvælgelse)</vt:lpstr>
      <vt:lpstr>TAP – Stilling (afslutning)</vt:lpstr>
      <vt:lpstr>TAP – Ansøgning</vt:lpstr>
    </vt:vector>
  </TitlesOfParts>
  <Company>Aarhus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Slide 1</dc:title>
  <dc:creator>Uffe H. Engberg</dc:creator>
  <cp:keywords/>
  <cp:lastModifiedBy>Uffe H. Engberg</cp:lastModifiedBy>
  <cp:revision>220</cp:revision>
  <cp:lastPrinted>2010-03-08T13:26:19Z</cp:lastPrinted>
  <dcterms:created xsi:type="dcterms:W3CDTF">2010-03-08T13:24:07Z</dcterms:created>
  <dcterms:modified xsi:type="dcterms:W3CDTF">2010-03-08T13:27:18Z</dcterms:modified>
</cp:coreProperties>
</file>